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10" r:id="rId2"/>
  </p:sldMasterIdLst>
  <p:notesMasterIdLst>
    <p:notesMasterId r:id="rId33"/>
  </p:notesMasterIdLst>
  <p:handoutMasterIdLst>
    <p:handoutMasterId r:id="rId34"/>
  </p:handoutMasterIdLst>
  <p:sldIdLst>
    <p:sldId id="1735" r:id="rId3"/>
    <p:sldId id="1736" r:id="rId4"/>
    <p:sldId id="1968" r:id="rId5"/>
    <p:sldId id="2120" r:id="rId6"/>
    <p:sldId id="1963" r:id="rId7"/>
    <p:sldId id="2138" r:id="rId8"/>
    <p:sldId id="2279" r:id="rId9"/>
    <p:sldId id="2282" r:id="rId10"/>
    <p:sldId id="2280" r:id="rId11"/>
    <p:sldId id="2281" r:id="rId12"/>
    <p:sldId id="2002" r:id="rId13"/>
    <p:sldId id="2139" r:id="rId14"/>
    <p:sldId id="2283" r:id="rId15"/>
    <p:sldId id="2284" r:id="rId16"/>
    <p:sldId id="2140" r:id="rId17"/>
    <p:sldId id="2285" r:id="rId18"/>
    <p:sldId id="2083" r:id="rId19"/>
    <p:sldId id="2084" r:id="rId20"/>
    <p:sldId id="2142" r:id="rId21"/>
    <p:sldId id="2143" r:id="rId22"/>
    <p:sldId id="2144" r:id="rId23"/>
    <p:sldId id="2286" r:id="rId24"/>
    <p:sldId id="2287" r:id="rId25"/>
    <p:sldId id="2129" r:id="rId26"/>
    <p:sldId id="2167" r:id="rId27"/>
    <p:sldId id="2193" r:id="rId28"/>
    <p:sldId id="2194" r:id="rId29"/>
    <p:sldId id="2288" r:id="rId30"/>
    <p:sldId id="2289" r:id="rId31"/>
    <p:sldId id="1701" r:id="rId3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8EA"/>
    <a:srgbClr val="CBCDD3"/>
    <a:srgbClr val="00B0F0"/>
    <a:srgbClr val="C7402B"/>
    <a:srgbClr val="713346"/>
    <a:srgbClr val="326CE5"/>
    <a:srgbClr val="B4F2C9"/>
    <a:srgbClr val="F47C30"/>
    <a:srgbClr val="92D3DF"/>
    <a:srgbClr val="D8EF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866" autoAdjust="0"/>
    <p:restoredTop sz="95067" autoAdjust="0"/>
  </p:normalViewPr>
  <p:slideViewPr>
    <p:cSldViewPr>
      <p:cViewPr varScale="1">
        <p:scale>
          <a:sx n="90" d="100"/>
          <a:sy n="90" d="100"/>
        </p:scale>
        <p:origin x="396" y="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23-Mar-21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23-Mar-21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2F4A70-5FAD-49CA-80C6-F51B4C97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0" y="0"/>
            <a:ext cx="9142249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47CB51-5B72-4A0F-A408-5301574EC5F6}"/>
              </a:ext>
            </a:extLst>
          </p:cNvPr>
          <p:cNvSpPr/>
          <p:nvPr userDrawn="1"/>
        </p:nvSpPr>
        <p:spPr>
          <a:xfrm>
            <a:off x="0" y="0"/>
            <a:ext cx="9144000" cy="321982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92B7A4-A805-4BC5-9968-192D8B8A4103}"/>
              </a:ext>
            </a:extLst>
          </p:cNvPr>
          <p:cNvSpPr/>
          <p:nvPr userDrawn="1"/>
        </p:nvSpPr>
        <p:spPr>
          <a:xfrm rot="1171162">
            <a:off x="4586766" y="-796928"/>
            <a:ext cx="5799197" cy="3241009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14776B8-7B03-4505-AEDF-84602B300845}"/>
              </a:ext>
            </a:extLst>
          </p:cNvPr>
          <p:cNvSpPr/>
          <p:nvPr userDrawn="1"/>
        </p:nvSpPr>
        <p:spPr>
          <a:xfrm>
            <a:off x="7711986" y="2252610"/>
            <a:ext cx="870719" cy="739880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2">
            <a:extLst>
              <a:ext uri="{FF2B5EF4-FFF2-40B4-BE49-F238E27FC236}">
                <a16:creationId xmlns:a16="http://schemas.microsoft.com/office/drawing/2014/main" id="{C8306C14-4AE4-4B0C-9BF0-7AD54AAF7134}"/>
              </a:ext>
            </a:extLst>
          </p:cNvPr>
          <p:cNvSpPr/>
          <p:nvPr userDrawn="1"/>
        </p:nvSpPr>
        <p:spPr>
          <a:xfrm>
            <a:off x="3856036" y="1490092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2">
            <a:extLst>
              <a:ext uri="{FF2B5EF4-FFF2-40B4-BE49-F238E27FC236}">
                <a16:creationId xmlns:a16="http://schemas.microsoft.com/office/drawing/2014/main" id="{9D3954BD-C8A0-4E3D-9812-39823FE08461}"/>
              </a:ext>
            </a:extLst>
          </p:cNvPr>
          <p:cNvSpPr/>
          <p:nvPr userDrawn="1"/>
        </p:nvSpPr>
        <p:spPr>
          <a:xfrm>
            <a:off x="0" y="915566"/>
            <a:ext cx="4598447" cy="2304256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50CFDA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02F465-B922-4840-91F9-FFFFA705B82A}"/>
              </a:ext>
            </a:extLst>
          </p:cNvPr>
          <p:cNvSpPr/>
          <p:nvPr userDrawn="1"/>
        </p:nvSpPr>
        <p:spPr>
          <a:xfrm rot="20811734">
            <a:off x="1101866" y="-505507"/>
            <a:ext cx="4958858" cy="2771367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476227-494F-42E1-96DC-952D075A16CE}"/>
              </a:ext>
            </a:extLst>
          </p:cNvPr>
          <p:cNvGrpSpPr/>
          <p:nvPr userDrawn="1"/>
        </p:nvGrpSpPr>
        <p:grpSpPr>
          <a:xfrm>
            <a:off x="4023267" y="848657"/>
            <a:ext cx="643652" cy="520445"/>
            <a:chOff x="-2605087" y="5451475"/>
            <a:chExt cx="1443038" cy="1166813"/>
          </a:xfrm>
        </p:grpSpPr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462513F3-CBAC-4CA9-AAD8-691FC0CD35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427287" y="5764213"/>
              <a:ext cx="927100" cy="854075"/>
            </a:xfrm>
            <a:custGeom>
              <a:avLst/>
              <a:gdLst>
                <a:gd name="T0" fmla="*/ 55 w 584"/>
                <a:gd name="T1" fmla="*/ 0 h 538"/>
                <a:gd name="T2" fmla="*/ 24 w 584"/>
                <a:gd name="T3" fmla="*/ 10 h 538"/>
                <a:gd name="T4" fmla="*/ 5 w 584"/>
                <a:gd name="T5" fmla="*/ 34 h 538"/>
                <a:gd name="T6" fmla="*/ 0 w 584"/>
                <a:gd name="T7" fmla="*/ 371 h 538"/>
                <a:gd name="T8" fmla="*/ 5 w 584"/>
                <a:gd name="T9" fmla="*/ 391 h 538"/>
                <a:gd name="T10" fmla="*/ 24 w 584"/>
                <a:gd name="T11" fmla="*/ 416 h 538"/>
                <a:gd name="T12" fmla="*/ 55 w 584"/>
                <a:gd name="T13" fmla="*/ 426 h 538"/>
                <a:gd name="T14" fmla="*/ 209 w 584"/>
                <a:gd name="T15" fmla="*/ 448 h 538"/>
                <a:gd name="T16" fmla="*/ 195 w 584"/>
                <a:gd name="T17" fmla="*/ 512 h 538"/>
                <a:gd name="T18" fmla="*/ 153 w 584"/>
                <a:gd name="T19" fmla="*/ 514 h 538"/>
                <a:gd name="T20" fmla="*/ 144 w 584"/>
                <a:gd name="T21" fmla="*/ 526 h 538"/>
                <a:gd name="T22" fmla="*/ 148 w 584"/>
                <a:gd name="T23" fmla="*/ 534 h 538"/>
                <a:gd name="T24" fmla="*/ 426 w 584"/>
                <a:gd name="T25" fmla="*/ 538 h 538"/>
                <a:gd name="T26" fmla="*/ 435 w 584"/>
                <a:gd name="T27" fmla="*/ 534 h 538"/>
                <a:gd name="T28" fmla="*/ 440 w 584"/>
                <a:gd name="T29" fmla="*/ 526 h 538"/>
                <a:gd name="T30" fmla="*/ 431 w 584"/>
                <a:gd name="T31" fmla="*/ 514 h 538"/>
                <a:gd name="T32" fmla="*/ 389 w 584"/>
                <a:gd name="T33" fmla="*/ 512 h 538"/>
                <a:gd name="T34" fmla="*/ 374 w 584"/>
                <a:gd name="T35" fmla="*/ 448 h 538"/>
                <a:gd name="T36" fmla="*/ 528 w 584"/>
                <a:gd name="T37" fmla="*/ 426 h 538"/>
                <a:gd name="T38" fmla="*/ 560 w 584"/>
                <a:gd name="T39" fmla="*/ 416 h 538"/>
                <a:gd name="T40" fmla="*/ 579 w 584"/>
                <a:gd name="T41" fmla="*/ 391 h 538"/>
                <a:gd name="T42" fmla="*/ 584 w 584"/>
                <a:gd name="T43" fmla="*/ 55 h 538"/>
                <a:gd name="T44" fmla="*/ 579 w 584"/>
                <a:gd name="T45" fmla="*/ 34 h 538"/>
                <a:gd name="T46" fmla="*/ 560 w 584"/>
                <a:gd name="T47" fmla="*/ 10 h 538"/>
                <a:gd name="T48" fmla="*/ 528 w 584"/>
                <a:gd name="T49" fmla="*/ 0 h 538"/>
                <a:gd name="T50" fmla="*/ 25 w 584"/>
                <a:gd name="T51" fmla="*/ 55 h 538"/>
                <a:gd name="T52" fmla="*/ 30 w 584"/>
                <a:gd name="T53" fmla="*/ 39 h 538"/>
                <a:gd name="T54" fmla="*/ 44 w 584"/>
                <a:gd name="T55" fmla="*/ 28 h 538"/>
                <a:gd name="T56" fmla="*/ 528 w 584"/>
                <a:gd name="T57" fmla="*/ 26 h 538"/>
                <a:gd name="T58" fmla="*/ 540 w 584"/>
                <a:gd name="T59" fmla="*/ 28 h 538"/>
                <a:gd name="T60" fmla="*/ 554 w 584"/>
                <a:gd name="T61" fmla="*/ 39 h 538"/>
                <a:gd name="T62" fmla="*/ 559 w 584"/>
                <a:gd name="T63" fmla="*/ 55 h 538"/>
                <a:gd name="T64" fmla="*/ 25 w 584"/>
                <a:gd name="T65" fmla="*/ 55 h 538"/>
                <a:gd name="T66" fmla="*/ 227 w 584"/>
                <a:gd name="T67" fmla="*/ 492 h 538"/>
                <a:gd name="T68" fmla="*/ 237 w 584"/>
                <a:gd name="T69" fmla="*/ 426 h 538"/>
                <a:gd name="T70" fmla="*/ 349 w 584"/>
                <a:gd name="T71" fmla="*/ 448 h 538"/>
                <a:gd name="T72" fmla="*/ 362 w 584"/>
                <a:gd name="T73" fmla="*/ 512 h 538"/>
                <a:gd name="T74" fmla="*/ 559 w 584"/>
                <a:gd name="T75" fmla="*/ 371 h 538"/>
                <a:gd name="T76" fmla="*/ 556 w 584"/>
                <a:gd name="T77" fmla="*/ 382 h 538"/>
                <a:gd name="T78" fmla="*/ 545 w 584"/>
                <a:gd name="T79" fmla="*/ 395 h 538"/>
                <a:gd name="T80" fmla="*/ 528 w 584"/>
                <a:gd name="T81" fmla="*/ 400 h 538"/>
                <a:gd name="T82" fmla="*/ 49 w 584"/>
                <a:gd name="T83" fmla="*/ 400 h 538"/>
                <a:gd name="T84" fmla="*/ 34 w 584"/>
                <a:gd name="T85" fmla="*/ 391 h 538"/>
                <a:gd name="T86" fmla="*/ 25 w 584"/>
                <a:gd name="T87" fmla="*/ 375 h 538"/>
                <a:gd name="T88" fmla="*/ 559 w 584"/>
                <a:gd name="T89" fmla="*/ 36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4" h="538">
                  <a:moveTo>
                    <a:pt x="528" y="0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10" y="25"/>
                  </a:lnTo>
                  <a:lnTo>
                    <a:pt x="5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1" y="382"/>
                  </a:lnTo>
                  <a:lnTo>
                    <a:pt x="5" y="391"/>
                  </a:lnTo>
                  <a:lnTo>
                    <a:pt x="10" y="401"/>
                  </a:lnTo>
                  <a:lnTo>
                    <a:pt x="16" y="408"/>
                  </a:lnTo>
                  <a:lnTo>
                    <a:pt x="24" y="416"/>
                  </a:lnTo>
                  <a:lnTo>
                    <a:pt x="34" y="421"/>
                  </a:lnTo>
                  <a:lnTo>
                    <a:pt x="44" y="424"/>
                  </a:lnTo>
                  <a:lnTo>
                    <a:pt x="55" y="426"/>
                  </a:lnTo>
                  <a:lnTo>
                    <a:pt x="211" y="426"/>
                  </a:lnTo>
                  <a:lnTo>
                    <a:pt x="211" y="426"/>
                  </a:lnTo>
                  <a:lnTo>
                    <a:pt x="209" y="448"/>
                  </a:lnTo>
                  <a:lnTo>
                    <a:pt x="206" y="470"/>
                  </a:lnTo>
                  <a:lnTo>
                    <a:pt x="201" y="492"/>
                  </a:lnTo>
                  <a:lnTo>
                    <a:pt x="195" y="512"/>
                  </a:lnTo>
                  <a:lnTo>
                    <a:pt x="157" y="512"/>
                  </a:lnTo>
                  <a:lnTo>
                    <a:pt x="157" y="512"/>
                  </a:lnTo>
                  <a:lnTo>
                    <a:pt x="153" y="514"/>
                  </a:lnTo>
                  <a:lnTo>
                    <a:pt x="148" y="516"/>
                  </a:lnTo>
                  <a:lnTo>
                    <a:pt x="145" y="521"/>
                  </a:lnTo>
                  <a:lnTo>
                    <a:pt x="144" y="526"/>
                  </a:lnTo>
                  <a:lnTo>
                    <a:pt x="144" y="526"/>
                  </a:lnTo>
                  <a:lnTo>
                    <a:pt x="145" y="531"/>
                  </a:lnTo>
                  <a:lnTo>
                    <a:pt x="148" y="534"/>
                  </a:lnTo>
                  <a:lnTo>
                    <a:pt x="153" y="537"/>
                  </a:lnTo>
                  <a:lnTo>
                    <a:pt x="157" y="538"/>
                  </a:lnTo>
                  <a:lnTo>
                    <a:pt x="426" y="538"/>
                  </a:lnTo>
                  <a:lnTo>
                    <a:pt x="426" y="538"/>
                  </a:lnTo>
                  <a:lnTo>
                    <a:pt x="431" y="537"/>
                  </a:lnTo>
                  <a:lnTo>
                    <a:pt x="435" y="534"/>
                  </a:lnTo>
                  <a:lnTo>
                    <a:pt x="439" y="531"/>
                  </a:lnTo>
                  <a:lnTo>
                    <a:pt x="440" y="526"/>
                  </a:lnTo>
                  <a:lnTo>
                    <a:pt x="440" y="526"/>
                  </a:lnTo>
                  <a:lnTo>
                    <a:pt x="439" y="521"/>
                  </a:lnTo>
                  <a:lnTo>
                    <a:pt x="435" y="516"/>
                  </a:lnTo>
                  <a:lnTo>
                    <a:pt x="431" y="514"/>
                  </a:lnTo>
                  <a:lnTo>
                    <a:pt x="426" y="512"/>
                  </a:lnTo>
                  <a:lnTo>
                    <a:pt x="389" y="512"/>
                  </a:lnTo>
                  <a:lnTo>
                    <a:pt x="389" y="512"/>
                  </a:lnTo>
                  <a:lnTo>
                    <a:pt x="382" y="492"/>
                  </a:lnTo>
                  <a:lnTo>
                    <a:pt x="378" y="470"/>
                  </a:lnTo>
                  <a:lnTo>
                    <a:pt x="374" y="448"/>
                  </a:lnTo>
                  <a:lnTo>
                    <a:pt x="373" y="426"/>
                  </a:lnTo>
                  <a:lnTo>
                    <a:pt x="528" y="426"/>
                  </a:lnTo>
                  <a:lnTo>
                    <a:pt x="528" y="426"/>
                  </a:lnTo>
                  <a:lnTo>
                    <a:pt x="540" y="424"/>
                  </a:lnTo>
                  <a:lnTo>
                    <a:pt x="550" y="421"/>
                  </a:lnTo>
                  <a:lnTo>
                    <a:pt x="560" y="416"/>
                  </a:lnTo>
                  <a:lnTo>
                    <a:pt x="567" y="408"/>
                  </a:lnTo>
                  <a:lnTo>
                    <a:pt x="574" y="401"/>
                  </a:lnTo>
                  <a:lnTo>
                    <a:pt x="579" y="391"/>
                  </a:lnTo>
                  <a:lnTo>
                    <a:pt x="583" y="382"/>
                  </a:lnTo>
                  <a:lnTo>
                    <a:pt x="584" y="371"/>
                  </a:lnTo>
                  <a:lnTo>
                    <a:pt x="584" y="55"/>
                  </a:lnTo>
                  <a:lnTo>
                    <a:pt x="584" y="55"/>
                  </a:lnTo>
                  <a:lnTo>
                    <a:pt x="583" y="44"/>
                  </a:lnTo>
                  <a:lnTo>
                    <a:pt x="579" y="34"/>
                  </a:lnTo>
                  <a:lnTo>
                    <a:pt x="574" y="25"/>
                  </a:lnTo>
                  <a:lnTo>
                    <a:pt x="567" y="17"/>
                  </a:lnTo>
                  <a:lnTo>
                    <a:pt x="560" y="10"/>
                  </a:lnTo>
                  <a:lnTo>
                    <a:pt x="550" y="5"/>
                  </a:lnTo>
                  <a:lnTo>
                    <a:pt x="540" y="1"/>
                  </a:lnTo>
                  <a:lnTo>
                    <a:pt x="528" y="0"/>
                  </a:lnTo>
                  <a:lnTo>
                    <a:pt x="528" y="0"/>
                  </a:lnTo>
                  <a:close/>
                  <a:moveTo>
                    <a:pt x="25" y="55"/>
                  </a:moveTo>
                  <a:lnTo>
                    <a:pt x="25" y="55"/>
                  </a:lnTo>
                  <a:lnTo>
                    <a:pt x="25" y="49"/>
                  </a:lnTo>
                  <a:lnTo>
                    <a:pt x="28" y="44"/>
                  </a:lnTo>
                  <a:lnTo>
                    <a:pt x="30" y="39"/>
                  </a:lnTo>
                  <a:lnTo>
                    <a:pt x="34" y="34"/>
                  </a:lnTo>
                  <a:lnTo>
                    <a:pt x="39" y="31"/>
                  </a:lnTo>
                  <a:lnTo>
                    <a:pt x="44" y="28"/>
                  </a:lnTo>
                  <a:lnTo>
                    <a:pt x="49" y="26"/>
                  </a:lnTo>
                  <a:lnTo>
                    <a:pt x="55" y="26"/>
                  </a:lnTo>
                  <a:lnTo>
                    <a:pt x="528" y="26"/>
                  </a:lnTo>
                  <a:lnTo>
                    <a:pt x="528" y="26"/>
                  </a:lnTo>
                  <a:lnTo>
                    <a:pt x="534" y="26"/>
                  </a:lnTo>
                  <a:lnTo>
                    <a:pt x="540" y="28"/>
                  </a:lnTo>
                  <a:lnTo>
                    <a:pt x="545" y="31"/>
                  </a:lnTo>
                  <a:lnTo>
                    <a:pt x="550" y="34"/>
                  </a:lnTo>
                  <a:lnTo>
                    <a:pt x="554" y="39"/>
                  </a:lnTo>
                  <a:lnTo>
                    <a:pt x="556" y="44"/>
                  </a:lnTo>
                  <a:lnTo>
                    <a:pt x="559" y="49"/>
                  </a:lnTo>
                  <a:lnTo>
                    <a:pt x="559" y="55"/>
                  </a:lnTo>
                  <a:lnTo>
                    <a:pt x="559" y="342"/>
                  </a:lnTo>
                  <a:lnTo>
                    <a:pt x="25" y="342"/>
                  </a:lnTo>
                  <a:lnTo>
                    <a:pt x="25" y="55"/>
                  </a:lnTo>
                  <a:close/>
                  <a:moveTo>
                    <a:pt x="221" y="512"/>
                  </a:moveTo>
                  <a:lnTo>
                    <a:pt x="221" y="512"/>
                  </a:lnTo>
                  <a:lnTo>
                    <a:pt x="227" y="492"/>
                  </a:lnTo>
                  <a:lnTo>
                    <a:pt x="232" y="470"/>
                  </a:lnTo>
                  <a:lnTo>
                    <a:pt x="234" y="448"/>
                  </a:lnTo>
                  <a:lnTo>
                    <a:pt x="237" y="426"/>
                  </a:lnTo>
                  <a:lnTo>
                    <a:pt x="347" y="426"/>
                  </a:lnTo>
                  <a:lnTo>
                    <a:pt x="347" y="426"/>
                  </a:lnTo>
                  <a:lnTo>
                    <a:pt x="349" y="448"/>
                  </a:lnTo>
                  <a:lnTo>
                    <a:pt x="352" y="470"/>
                  </a:lnTo>
                  <a:lnTo>
                    <a:pt x="357" y="492"/>
                  </a:lnTo>
                  <a:lnTo>
                    <a:pt x="362" y="512"/>
                  </a:lnTo>
                  <a:lnTo>
                    <a:pt x="221" y="512"/>
                  </a:lnTo>
                  <a:close/>
                  <a:moveTo>
                    <a:pt x="559" y="371"/>
                  </a:moveTo>
                  <a:lnTo>
                    <a:pt x="559" y="371"/>
                  </a:lnTo>
                  <a:lnTo>
                    <a:pt x="559" y="371"/>
                  </a:lnTo>
                  <a:lnTo>
                    <a:pt x="559" y="375"/>
                  </a:lnTo>
                  <a:lnTo>
                    <a:pt x="556" y="382"/>
                  </a:lnTo>
                  <a:lnTo>
                    <a:pt x="554" y="386"/>
                  </a:lnTo>
                  <a:lnTo>
                    <a:pt x="550" y="391"/>
                  </a:lnTo>
                  <a:lnTo>
                    <a:pt x="545" y="395"/>
                  </a:lnTo>
                  <a:lnTo>
                    <a:pt x="540" y="397"/>
                  </a:lnTo>
                  <a:lnTo>
                    <a:pt x="534" y="400"/>
                  </a:lnTo>
                  <a:lnTo>
                    <a:pt x="528" y="400"/>
                  </a:lnTo>
                  <a:lnTo>
                    <a:pt x="55" y="400"/>
                  </a:lnTo>
                  <a:lnTo>
                    <a:pt x="55" y="400"/>
                  </a:lnTo>
                  <a:lnTo>
                    <a:pt x="49" y="400"/>
                  </a:lnTo>
                  <a:lnTo>
                    <a:pt x="44" y="397"/>
                  </a:lnTo>
                  <a:lnTo>
                    <a:pt x="39" y="395"/>
                  </a:lnTo>
                  <a:lnTo>
                    <a:pt x="34" y="391"/>
                  </a:lnTo>
                  <a:lnTo>
                    <a:pt x="30" y="386"/>
                  </a:lnTo>
                  <a:lnTo>
                    <a:pt x="28" y="382"/>
                  </a:lnTo>
                  <a:lnTo>
                    <a:pt x="25" y="375"/>
                  </a:lnTo>
                  <a:lnTo>
                    <a:pt x="25" y="371"/>
                  </a:lnTo>
                  <a:lnTo>
                    <a:pt x="25" y="367"/>
                  </a:lnTo>
                  <a:lnTo>
                    <a:pt x="559" y="367"/>
                  </a:lnTo>
                  <a:lnTo>
                    <a:pt x="559" y="37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id="{82EC3BA1-F8C5-49FE-8546-69028D81D8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034088"/>
              <a:ext cx="179388" cy="31750"/>
            </a:xfrm>
            <a:custGeom>
              <a:avLst/>
              <a:gdLst>
                <a:gd name="T0" fmla="*/ 12 w 113"/>
                <a:gd name="T1" fmla="*/ 20 h 20"/>
                <a:gd name="T2" fmla="*/ 12 w 113"/>
                <a:gd name="T3" fmla="*/ 20 h 20"/>
                <a:gd name="T4" fmla="*/ 101 w 113"/>
                <a:gd name="T5" fmla="*/ 20 h 20"/>
                <a:gd name="T6" fmla="*/ 101 w 113"/>
                <a:gd name="T7" fmla="*/ 20 h 20"/>
                <a:gd name="T8" fmla="*/ 105 w 113"/>
                <a:gd name="T9" fmla="*/ 18 h 20"/>
                <a:gd name="T10" fmla="*/ 109 w 113"/>
                <a:gd name="T11" fmla="*/ 16 h 20"/>
                <a:gd name="T12" fmla="*/ 112 w 113"/>
                <a:gd name="T13" fmla="*/ 14 h 20"/>
                <a:gd name="T14" fmla="*/ 113 w 113"/>
                <a:gd name="T15" fmla="*/ 10 h 20"/>
                <a:gd name="T16" fmla="*/ 113 w 113"/>
                <a:gd name="T17" fmla="*/ 10 h 20"/>
                <a:gd name="T18" fmla="*/ 112 w 113"/>
                <a:gd name="T19" fmla="*/ 5 h 20"/>
                <a:gd name="T20" fmla="*/ 109 w 113"/>
                <a:gd name="T21" fmla="*/ 3 h 20"/>
                <a:gd name="T22" fmla="*/ 105 w 113"/>
                <a:gd name="T23" fmla="*/ 0 h 20"/>
                <a:gd name="T24" fmla="*/ 99 w 113"/>
                <a:gd name="T25" fmla="*/ 0 h 20"/>
                <a:gd name="T26" fmla="*/ 99 w 113"/>
                <a:gd name="T27" fmla="*/ 0 h 20"/>
                <a:gd name="T28" fmla="*/ 56 w 113"/>
                <a:gd name="T29" fmla="*/ 0 h 20"/>
                <a:gd name="T30" fmla="*/ 56 w 113"/>
                <a:gd name="T31" fmla="*/ 0 h 20"/>
                <a:gd name="T32" fmla="*/ 56 w 113"/>
                <a:gd name="T33" fmla="*/ 0 h 20"/>
                <a:gd name="T34" fmla="*/ 56 w 113"/>
                <a:gd name="T35" fmla="*/ 0 h 20"/>
                <a:gd name="T36" fmla="*/ 12 w 113"/>
                <a:gd name="T37" fmla="*/ 0 h 20"/>
                <a:gd name="T38" fmla="*/ 12 w 113"/>
                <a:gd name="T39" fmla="*/ 0 h 20"/>
                <a:gd name="T40" fmla="*/ 8 w 113"/>
                <a:gd name="T41" fmla="*/ 0 h 20"/>
                <a:gd name="T42" fmla="*/ 3 w 113"/>
                <a:gd name="T43" fmla="*/ 3 h 20"/>
                <a:gd name="T44" fmla="*/ 0 w 113"/>
                <a:gd name="T45" fmla="*/ 5 h 20"/>
                <a:gd name="T46" fmla="*/ 0 w 113"/>
                <a:gd name="T47" fmla="*/ 9 h 20"/>
                <a:gd name="T48" fmla="*/ 0 w 113"/>
                <a:gd name="T49" fmla="*/ 9 h 20"/>
                <a:gd name="T50" fmla="*/ 0 w 113"/>
                <a:gd name="T51" fmla="*/ 14 h 20"/>
                <a:gd name="T52" fmla="*/ 3 w 113"/>
                <a:gd name="T53" fmla="*/ 16 h 20"/>
                <a:gd name="T54" fmla="*/ 6 w 113"/>
                <a:gd name="T55" fmla="*/ 18 h 20"/>
                <a:gd name="T56" fmla="*/ 12 w 113"/>
                <a:gd name="T57" fmla="*/ 20 h 20"/>
                <a:gd name="T58" fmla="*/ 12 w 113"/>
                <a:gd name="T5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3" h="20">
                  <a:moveTo>
                    <a:pt x="12" y="20"/>
                  </a:moveTo>
                  <a:lnTo>
                    <a:pt x="12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2" y="14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2" y="5"/>
                  </a:lnTo>
                  <a:lnTo>
                    <a:pt x="109" y="3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8">
              <a:extLst>
                <a:ext uri="{FF2B5EF4-FFF2-40B4-BE49-F238E27FC236}">
                  <a16:creationId xmlns:a16="http://schemas.microsoft.com/office/drawing/2014/main" id="{C23066F0-F745-469C-BC9D-ACC22DB534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108700"/>
              <a:ext cx="180975" cy="31750"/>
            </a:xfrm>
            <a:custGeom>
              <a:avLst/>
              <a:gdLst>
                <a:gd name="T0" fmla="*/ 45 w 114"/>
                <a:gd name="T1" fmla="*/ 20 h 20"/>
                <a:gd name="T2" fmla="*/ 45 w 114"/>
                <a:gd name="T3" fmla="*/ 20 h 20"/>
                <a:gd name="T4" fmla="*/ 99 w 114"/>
                <a:gd name="T5" fmla="*/ 20 h 20"/>
                <a:gd name="T6" fmla="*/ 99 w 114"/>
                <a:gd name="T7" fmla="*/ 20 h 20"/>
                <a:gd name="T8" fmla="*/ 104 w 114"/>
                <a:gd name="T9" fmla="*/ 19 h 20"/>
                <a:gd name="T10" fmla="*/ 104 w 114"/>
                <a:gd name="T11" fmla="*/ 19 h 20"/>
                <a:gd name="T12" fmla="*/ 108 w 114"/>
                <a:gd name="T13" fmla="*/ 19 h 20"/>
                <a:gd name="T14" fmla="*/ 112 w 114"/>
                <a:gd name="T15" fmla="*/ 17 h 20"/>
                <a:gd name="T16" fmla="*/ 113 w 114"/>
                <a:gd name="T17" fmla="*/ 14 h 20"/>
                <a:gd name="T18" fmla="*/ 114 w 114"/>
                <a:gd name="T19" fmla="*/ 9 h 20"/>
                <a:gd name="T20" fmla="*/ 114 w 114"/>
                <a:gd name="T21" fmla="*/ 9 h 20"/>
                <a:gd name="T22" fmla="*/ 113 w 114"/>
                <a:gd name="T23" fmla="*/ 6 h 20"/>
                <a:gd name="T24" fmla="*/ 112 w 114"/>
                <a:gd name="T25" fmla="*/ 3 h 20"/>
                <a:gd name="T26" fmla="*/ 108 w 114"/>
                <a:gd name="T27" fmla="*/ 1 h 20"/>
                <a:gd name="T28" fmla="*/ 103 w 114"/>
                <a:gd name="T29" fmla="*/ 1 h 20"/>
                <a:gd name="T30" fmla="*/ 103 w 114"/>
                <a:gd name="T31" fmla="*/ 1 h 20"/>
                <a:gd name="T32" fmla="*/ 58 w 114"/>
                <a:gd name="T33" fmla="*/ 0 h 20"/>
                <a:gd name="T34" fmla="*/ 58 w 114"/>
                <a:gd name="T35" fmla="*/ 0 h 20"/>
                <a:gd name="T36" fmla="*/ 58 w 114"/>
                <a:gd name="T37" fmla="*/ 0 h 20"/>
                <a:gd name="T38" fmla="*/ 12 w 114"/>
                <a:gd name="T39" fmla="*/ 0 h 20"/>
                <a:gd name="T40" fmla="*/ 12 w 114"/>
                <a:gd name="T41" fmla="*/ 0 h 20"/>
                <a:gd name="T42" fmla="*/ 6 w 114"/>
                <a:gd name="T43" fmla="*/ 1 h 20"/>
                <a:gd name="T44" fmla="*/ 3 w 114"/>
                <a:gd name="T45" fmla="*/ 3 h 20"/>
                <a:gd name="T46" fmla="*/ 0 w 114"/>
                <a:gd name="T47" fmla="*/ 6 h 20"/>
                <a:gd name="T48" fmla="*/ 0 w 114"/>
                <a:gd name="T49" fmla="*/ 9 h 20"/>
                <a:gd name="T50" fmla="*/ 0 w 114"/>
                <a:gd name="T51" fmla="*/ 9 h 20"/>
                <a:gd name="T52" fmla="*/ 0 w 114"/>
                <a:gd name="T53" fmla="*/ 14 h 20"/>
                <a:gd name="T54" fmla="*/ 3 w 114"/>
                <a:gd name="T55" fmla="*/ 17 h 20"/>
                <a:gd name="T56" fmla="*/ 6 w 114"/>
                <a:gd name="T57" fmla="*/ 19 h 20"/>
                <a:gd name="T58" fmla="*/ 12 w 114"/>
                <a:gd name="T59" fmla="*/ 20 h 20"/>
                <a:gd name="T60" fmla="*/ 12 w 114"/>
                <a:gd name="T61" fmla="*/ 20 h 20"/>
                <a:gd name="T62" fmla="*/ 45 w 114"/>
                <a:gd name="T63" fmla="*/ 20 h 20"/>
                <a:gd name="T64" fmla="*/ 45 w 114"/>
                <a:gd name="T6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20">
                  <a:moveTo>
                    <a:pt x="45" y="20"/>
                  </a:moveTo>
                  <a:lnTo>
                    <a:pt x="45" y="20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8" y="19"/>
                  </a:lnTo>
                  <a:lnTo>
                    <a:pt x="112" y="17"/>
                  </a:lnTo>
                  <a:lnTo>
                    <a:pt x="113" y="14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3" y="6"/>
                  </a:lnTo>
                  <a:lnTo>
                    <a:pt x="112" y="3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45" y="20"/>
                  </a:lnTo>
                  <a:lnTo>
                    <a:pt x="45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id="{8F5D42B7-6F58-4F19-82B4-000C22B8AD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322512" y="5953125"/>
              <a:ext cx="447675" cy="273050"/>
            </a:xfrm>
            <a:custGeom>
              <a:avLst/>
              <a:gdLst>
                <a:gd name="T0" fmla="*/ 248 w 282"/>
                <a:gd name="T1" fmla="*/ 168 h 172"/>
                <a:gd name="T2" fmla="*/ 264 w 282"/>
                <a:gd name="T3" fmla="*/ 167 h 172"/>
                <a:gd name="T4" fmla="*/ 274 w 282"/>
                <a:gd name="T5" fmla="*/ 161 h 172"/>
                <a:gd name="T6" fmla="*/ 280 w 282"/>
                <a:gd name="T7" fmla="*/ 151 h 172"/>
                <a:gd name="T8" fmla="*/ 282 w 282"/>
                <a:gd name="T9" fmla="*/ 135 h 172"/>
                <a:gd name="T10" fmla="*/ 282 w 282"/>
                <a:gd name="T11" fmla="*/ 29 h 172"/>
                <a:gd name="T12" fmla="*/ 281 w 282"/>
                <a:gd name="T13" fmla="*/ 22 h 172"/>
                <a:gd name="T14" fmla="*/ 277 w 282"/>
                <a:gd name="T15" fmla="*/ 11 h 172"/>
                <a:gd name="T16" fmla="*/ 270 w 282"/>
                <a:gd name="T17" fmla="*/ 3 h 172"/>
                <a:gd name="T18" fmla="*/ 259 w 282"/>
                <a:gd name="T19" fmla="*/ 0 h 172"/>
                <a:gd name="T20" fmla="*/ 252 w 282"/>
                <a:gd name="T21" fmla="*/ 0 h 172"/>
                <a:gd name="T22" fmla="*/ 29 w 282"/>
                <a:gd name="T23" fmla="*/ 0 h 172"/>
                <a:gd name="T24" fmla="*/ 17 w 282"/>
                <a:gd name="T25" fmla="*/ 1 h 172"/>
                <a:gd name="T26" fmla="*/ 7 w 282"/>
                <a:gd name="T27" fmla="*/ 7 h 172"/>
                <a:gd name="T28" fmla="*/ 1 w 282"/>
                <a:gd name="T29" fmla="*/ 16 h 172"/>
                <a:gd name="T30" fmla="*/ 0 w 282"/>
                <a:gd name="T31" fmla="*/ 29 h 172"/>
                <a:gd name="T32" fmla="*/ 0 w 282"/>
                <a:gd name="T33" fmla="*/ 139 h 172"/>
                <a:gd name="T34" fmla="*/ 0 w 282"/>
                <a:gd name="T35" fmla="*/ 146 h 172"/>
                <a:gd name="T36" fmla="*/ 3 w 282"/>
                <a:gd name="T37" fmla="*/ 157 h 172"/>
                <a:gd name="T38" fmla="*/ 11 w 282"/>
                <a:gd name="T39" fmla="*/ 165 h 172"/>
                <a:gd name="T40" fmla="*/ 23 w 282"/>
                <a:gd name="T41" fmla="*/ 168 h 172"/>
                <a:gd name="T42" fmla="*/ 30 w 282"/>
                <a:gd name="T43" fmla="*/ 168 h 172"/>
                <a:gd name="T44" fmla="*/ 248 w 282"/>
                <a:gd name="T45" fmla="*/ 168 h 172"/>
                <a:gd name="T46" fmla="*/ 142 w 282"/>
                <a:gd name="T47" fmla="*/ 172 h 172"/>
                <a:gd name="T48" fmla="*/ 30 w 282"/>
                <a:gd name="T49" fmla="*/ 149 h 172"/>
                <a:gd name="T50" fmla="*/ 22 w 282"/>
                <a:gd name="T51" fmla="*/ 148 h 172"/>
                <a:gd name="T52" fmla="*/ 19 w 282"/>
                <a:gd name="T53" fmla="*/ 138 h 172"/>
                <a:gd name="T54" fmla="*/ 19 w 282"/>
                <a:gd name="T55" fmla="*/ 29 h 172"/>
                <a:gd name="T56" fmla="*/ 19 w 282"/>
                <a:gd name="T57" fmla="*/ 24 h 172"/>
                <a:gd name="T58" fmla="*/ 24 w 282"/>
                <a:gd name="T59" fmla="*/ 19 h 172"/>
                <a:gd name="T60" fmla="*/ 30 w 282"/>
                <a:gd name="T61" fmla="*/ 19 h 172"/>
                <a:gd name="T62" fmla="*/ 250 w 282"/>
                <a:gd name="T63" fmla="*/ 19 h 172"/>
                <a:gd name="T64" fmla="*/ 260 w 282"/>
                <a:gd name="T65" fmla="*/ 21 h 172"/>
                <a:gd name="T66" fmla="*/ 261 w 282"/>
                <a:gd name="T67" fmla="*/ 30 h 172"/>
                <a:gd name="T68" fmla="*/ 261 w 282"/>
                <a:gd name="T69" fmla="*/ 137 h 172"/>
                <a:gd name="T70" fmla="*/ 261 w 282"/>
                <a:gd name="T71" fmla="*/ 144 h 172"/>
                <a:gd name="T72" fmla="*/ 257 w 282"/>
                <a:gd name="T73" fmla="*/ 149 h 172"/>
                <a:gd name="T74" fmla="*/ 250 w 282"/>
                <a:gd name="T75" fmla="*/ 149 h 172"/>
                <a:gd name="T76" fmla="*/ 140 w 282"/>
                <a:gd name="T77" fmla="*/ 149 h 172"/>
                <a:gd name="T78" fmla="*/ 30 w 282"/>
                <a:gd name="T79" fmla="*/ 14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2" h="172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  <a:close/>
                  <a:moveTo>
                    <a:pt x="142" y="172"/>
                  </a:moveTo>
                  <a:lnTo>
                    <a:pt x="142" y="172"/>
                  </a:lnTo>
                  <a:close/>
                  <a:moveTo>
                    <a:pt x="30" y="149"/>
                  </a:moveTo>
                  <a:lnTo>
                    <a:pt x="30" y="149"/>
                  </a:lnTo>
                  <a:lnTo>
                    <a:pt x="24" y="149"/>
                  </a:lnTo>
                  <a:lnTo>
                    <a:pt x="22" y="148"/>
                  </a:lnTo>
                  <a:lnTo>
                    <a:pt x="19" y="144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50" y="19"/>
                  </a:lnTo>
                  <a:lnTo>
                    <a:pt x="250" y="19"/>
                  </a:lnTo>
                  <a:lnTo>
                    <a:pt x="257" y="19"/>
                  </a:lnTo>
                  <a:lnTo>
                    <a:pt x="260" y="21"/>
                  </a:lnTo>
                  <a:lnTo>
                    <a:pt x="261" y="24"/>
                  </a:lnTo>
                  <a:lnTo>
                    <a:pt x="261" y="30"/>
                  </a:lnTo>
                  <a:lnTo>
                    <a:pt x="261" y="30"/>
                  </a:lnTo>
                  <a:lnTo>
                    <a:pt x="261" y="137"/>
                  </a:lnTo>
                  <a:lnTo>
                    <a:pt x="261" y="137"/>
                  </a:lnTo>
                  <a:lnTo>
                    <a:pt x="261" y="144"/>
                  </a:lnTo>
                  <a:lnTo>
                    <a:pt x="260" y="148"/>
                  </a:lnTo>
                  <a:lnTo>
                    <a:pt x="257" y="149"/>
                  </a:lnTo>
                  <a:lnTo>
                    <a:pt x="250" y="149"/>
                  </a:lnTo>
                  <a:lnTo>
                    <a:pt x="250" y="149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30" y="149"/>
                  </a:lnTo>
                  <a:lnTo>
                    <a:pt x="30" y="14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0">
              <a:extLst>
                <a:ext uri="{FF2B5EF4-FFF2-40B4-BE49-F238E27FC236}">
                  <a16:creationId xmlns:a16="http://schemas.microsoft.com/office/drawing/2014/main" id="{347635F5-D7E3-4AB8-BDDD-4298435256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22512" y="5953125"/>
              <a:ext cx="447675" cy="266700"/>
            </a:xfrm>
            <a:custGeom>
              <a:avLst/>
              <a:gdLst>
                <a:gd name="T0" fmla="*/ 248 w 282"/>
                <a:gd name="T1" fmla="*/ 168 h 168"/>
                <a:gd name="T2" fmla="*/ 248 w 282"/>
                <a:gd name="T3" fmla="*/ 168 h 168"/>
                <a:gd name="T4" fmla="*/ 257 w 282"/>
                <a:gd name="T5" fmla="*/ 168 h 168"/>
                <a:gd name="T6" fmla="*/ 264 w 282"/>
                <a:gd name="T7" fmla="*/ 167 h 168"/>
                <a:gd name="T8" fmla="*/ 270 w 282"/>
                <a:gd name="T9" fmla="*/ 165 h 168"/>
                <a:gd name="T10" fmla="*/ 274 w 282"/>
                <a:gd name="T11" fmla="*/ 161 h 168"/>
                <a:gd name="T12" fmla="*/ 277 w 282"/>
                <a:gd name="T13" fmla="*/ 157 h 168"/>
                <a:gd name="T14" fmla="*/ 280 w 282"/>
                <a:gd name="T15" fmla="*/ 151 h 168"/>
                <a:gd name="T16" fmla="*/ 281 w 282"/>
                <a:gd name="T17" fmla="*/ 144 h 168"/>
                <a:gd name="T18" fmla="*/ 282 w 282"/>
                <a:gd name="T19" fmla="*/ 135 h 168"/>
                <a:gd name="T20" fmla="*/ 282 w 282"/>
                <a:gd name="T21" fmla="*/ 135 h 168"/>
                <a:gd name="T22" fmla="*/ 282 w 282"/>
                <a:gd name="T23" fmla="*/ 29 h 168"/>
                <a:gd name="T24" fmla="*/ 282 w 282"/>
                <a:gd name="T25" fmla="*/ 29 h 168"/>
                <a:gd name="T26" fmla="*/ 281 w 282"/>
                <a:gd name="T27" fmla="*/ 22 h 168"/>
                <a:gd name="T28" fmla="*/ 280 w 282"/>
                <a:gd name="T29" fmla="*/ 16 h 168"/>
                <a:gd name="T30" fmla="*/ 277 w 282"/>
                <a:gd name="T31" fmla="*/ 11 h 168"/>
                <a:gd name="T32" fmla="*/ 274 w 282"/>
                <a:gd name="T33" fmla="*/ 7 h 168"/>
                <a:gd name="T34" fmla="*/ 270 w 282"/>
                <a:gd name="T35" fmla="*/ 3 h 168"/>
                <a:gd name="T36" fmla="*/ 265 w 282"/>
                <a:gd name="T37" fmla="*/ 1 h 168"/>
                <a:gd name="T38" fmla="*/ 259 w 282"/>
                <a:gd name="T39" fmla="*/ 0 h 168"/>
                <a:gd name="T40" fmla="*/ 252 w 282"/>
                <a:gd name="T41" fmla="*/ 0 h 168"/>
                <a:gd name="T42" fmla="*/ 252 w 282"/>
                <a:gd name="T43" fmla="*/ 0 h 168"/>
                <a:gd name="T44" fmla="*/ 29 w 282"/>
                <a:gd name="T45" fmla="*/ 0 h 168"/>
                <a:gd name="T46" fmla="*/ 29 w 282"/>
                <a:gd name="T47" fmla="*/ 0 h 168"/>
                <a:gd name="T48" fmla="*/ 23 w 282"/>
                <a:gd name="T49" fmla="*/ 0 h 168"/>
                <a:gd name="T50" fmla="*/ 17 w 282"/>
                <a:gd name="T51" fmla="*/ 1 h 168"/>
                <a:gd name="T52" fmla="*/ 11 w 282"/>
                <a:gd name="T53" fmla="*/ 3 h 168"/>
                <a:gd name="T54" fmla="*/ 7 w 282"/>
                <a:gd name="T55" fmla="*/ 7 h 168"/>
                <a:gd name="T56" fmla="*/ 3 w 282"/>
                <a:gd name="T57" fmla="*/ 11 h 168"/>
                <a:gd name="T58" fmla="*/ 1 w 282"/>
                <a:gd name="T59" fmla="*/ 16 h 168"/>
                <a:gd name="T60" fmla="*/ 0 w 282"/>
                <a:gd name="T61" fmla="*/ 22 h 168"/>
                <a:gd name="T62" fmla="*/ 0 w 282"/>
                <a:gd name="T63" fmla="*/ 29 h 168"/>
                <a:gd name="T64" fmla="*/ 0 w 282"/>
                <a:gd name="T65" fmla="*/ 29 h 168"/>
                <a:gd name="T66" fmla="*/ 0 w 282"/>
                <a:gd name="T67" fmla="*/ 139 h 168"/>
                <a:gd name="T68" fmla="*/ 0 w 282"/>
                <a:gd name="T69" fmla="*/ 139 h 168"/>
                <a:gd name="T70" fmla="*/ 0 w 282"/>
                <a:gd name="T71" fmla="*/ 146 h 168"/>
                <a:gd name="T72" fmla="*/ 1 w 282"/>
                <a:gd name="T73" fmla="*/ 153 h 168"/>
                <a:gd name="T74" fmla="*/ 3 w 282"/>
                <a:gd name="T75" fmla="*/ 157 h 168"/>
                <a:gd name="T76" fmla="*/ 7 w 282"/>
                <a:gd name="T77" fmla="*/ 161 h 168"/>
                <a:gd name="T78" fmla="*/ 11 w 282"/>
                <a:gd name="T79" fmla="*/ 165 h 168"/>
                <a:gd name="T80" fmla="*/ 17 w 282"/>
                <a:gd name="T81" fmla="*/ 167 h 168"/>
                <a:gd name="T82" fmla="*/ 23 w 282"/>
                <a:gd name="T83" fmla="*/ 168 h 168"/>
                <a:gd name="T84" fmla="*/ 30 w 282"/>
                <a:gd name="T85" fmla="*/ 168 h 168"/>
                <a:gd name="T86" fmla="*/ 30 w 282"/>
                <a:gd name="T87" fmla="*/ 168 h 168"/>
                <a:gd name="T88" fmla="*/ 248 w 282"/>
                <a:gd name="T89" fmla="*/ 168 h 168"/>
                <a:gd name="T90" fmla="*/ 248 w 282"/>
                <a:gd name="T9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" h="168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71">
              <a:extLst>
                <a:ext uri="{FF2B5EF4-FFF2-40B4-BE49-F238E27FC236}">
                  <a16:creationId xmlns:a16="http://schemas.microsoft.com/office/drawing/2014/main" id="{780A6355-C2FC-49AC-8405-FA5F07B8F5A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097087" y="622617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2">
              <a:extLst>
                <a:ext uri="{FF2B5EF4-FFF2-40B4-BE49-F238E27FC236}">
                  <a16:creationId xmlns:a16="http://schemas.microsoft.com/office/drawing/2014/main" id="{B7320414-5AF6-435B-BC36-E88DF84A8D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92350" y="5983288"/>
              <a:ext cx="384175" cy="206375"/>
            </a:xfrm>
            <a:custGeom>
              <a:avLst/>
              <a:gdLst>
                <a:gd name="T0" fmla="*/ 11 w 242"/>
                <a:gd name="T1" fmla="*/ 130 h 130"/>
                <a:gd name="T2" fmla="*/ 11 w 242"/>
                <a:gd name="T3" fmla="*/ 130 h 130"/>
                <a:gd name="T4" fmla="*/ 5 w 242"/>
                <a:gd name="T5" fmla="*/ 130 h 130"/>
                <a:gd name="T6" fmla="*/ 3 w 242"/>
                <a:gd name="T7" fmla="*/ 129 h 130"/>
                <a:gd name="T8" fmla="*/ 0 w 242"/>
                <a:gd name="T9" fmla="*/ 125 h 130"/>
                <a:gd name="T10" fmla="*/ 0 w 242"/>
                <a:gd name="T11" fmla="*/ 119 h 130"/>
                <a:gd name="T12" fmla="*/ 0 w 242"/>
                <a:gd name="T13" fmla="*/ 119 h 130"/>
                <a:gd name="T14" fmla="*/ 0 w 242"/>
                <a:gd name="T15" fmla="*/ 10 h 130"/>
                <a:gd name="T16" fmla="*/ 0 w 242"/>
                <a:gd name="T17" fmla="*/ 10 h 130"/>
                <a:gd name="T18" fmla="*/ 0 w 242"/>
                <a:gd name="T19" fmla="*/ 5 h 130"/>
                <a:gd name="T20" fmla="*/ 3 w 242"/>
                <a:gd name="T21" fmla="*/ 2 h 130"/>
                <a:gd name="T22" fmla="*/ 5 w 242"/>
                <a:gd name="T23" fmla="*/ 0 h 130"/>
                <a:gd name="T24" fmla="*/ 11 w 242"/>
                <a:gd name="T25" fmla="*/ 0 h 130"/>
                <a:gd name="T26" fmla="*/ 11 w 242"/>
                <a:gd name="T27" fmla="*/ 0 h 130"/>
                <a:gd name="T28" fmla="*/ 231 w 242"/>
                <a:gd name="T29" fmla="*/ 0 h 130"/>
                <a:gd name="T30" fmla="*/ 231 w 242"/>
                <a:gd name="T31" fmla="*/ 0 h 130"/>
                <a:gd name="T32" fmla="*/ 238 w 242"/>
                <a:gd name="T33" fmla="*/ 0 h 130"/>
                <a:gd name="T34" fmla="*/ 241 w 242"/>
                <a:gd name="T35" fmla="*/ 2 h 130"/>
                <a:gd name="T36" fmla="*/ 242 w 242"/>
                <a:gd name="T37" fmla="*/ 5 h 130"/>
                <a:gd name="T38" fmla="*/ 242 w 242"/>
                <a:gd name="T39" fmla="*/ 11 h 130"/>
                <a:gd name="T40" fmla="*/ 242 w 242"/>
                <a:gd name="T41" fmla="*/ 11 h 130"/>
                <a:gd name="T42" fmla="*/ 242 w 242"/>
                <a:gd name="T43" fmla="*/ 118 h 130"/>
                <a:gd name="T44" fmla="*/ 242 w 242"/>
                <a:gd name="T45" fmla="*/ 118 h 130"/>
                <a:gd name="T46" fmla="*/ 242 w 242"/>
                <a:gd name="T47" fmla="*/ 125 h 130"/>
                <a:gd name="T48" fmla="*/ 241 w 242"/>
                <a:gd name="T49" fmla="*/ 129 h 130"/>
                <a:gd name="T50" fmla="*/ 238 w 242"/>
                <a:gd name="T51" fmla="*/ 130 h 130"/>
                <a:gd name="T52" fmla="*/ 231 w 242"/>
                <a:gd name="T53" fmla="*/ 130 h 130"/>
                <a:gd name="T54" fmla="*/ 231 w 242"/>
                <a:gd name="T55" fmla="*/ 130 h 130"/>
                <a:gd name="T56" fmla="*/ 121 w 242"/>
                <a:gd name="T57" fmla="*/ 130 h 130"/>
                <a:gd name="T58" fmla="*/ 121 w 242"/>
                <a:gd name="T59" fmla="*/ 130 h 130"/>
                <a:gd name="T60" fmla="*/ 11 w 242"/>
                <a:gd name="T61" fmla="*/ 130 h 130"/>
                <a:gd name="T62" fmla="*/ 11 w 242"/>
                <a:gd name="T6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130">
                  <a:moveTo>
                    <a:pt x="11" y="130"/>
                  </a:moveTo>
                  <a:lnTo>
                    <a:pt x="11" y="130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8" y="0"/>
                  </a:lnTo>
                  <a:lnTo>
                    <a:pt x="241" y="2"/>
                  </a:lnTo>
                  <a:lnTo>
                    <a:pt x="242" y="5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42" y="118"/>
                  </a:lnTo>
                  <a:lnTo>
                    <a:pt x="242" y="118"/>
                  </a:lnTo>
                  <a:lnTo>
                    <a:pt x="242" y="125"/>
                  </a:lnTo>
                  <a:lnTo>
                    <a:pt x="241" y="129"/>
                  </a:lnTo>
                  <a:lnTo>
                    <a:pt x="238" y="130"/>
                  </a:lnTo>
                  <a:lnTo>
                    <a:pt x="231" y="130"/>
                  </a:lnTo>
                  <a:lnTo>
                    <a:pt x="231" y="130"/>
                  </a:lnTo>
                  <a:lnTo>
                    <a:pt x="121" y="130"/>
                  </a:lnTo>
                  <a:lnTo>
                    <a:pt x="121" y="130"/>
                  </a:lnTo>
                  <a:lnTo>
                    <a:pt x="11" y="130"/>
                  </a:lnTo>
                  <a:lnTo>
                    <a:pt x="11" y="1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3">
              <a:extLst>
                <a:ext uri="{FF2B5EF4-FFF2-40B4-BE49-F238E27FC236}">
                  <a16:creationId xmlns:a16="http://schemas.microsoft.com/office/drawing/2014/main" id="{35466A90-D441-4FF7-86CD-3C73855451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034088"/>
              <a:ext cx="60325" cy="31750"/>
            </a:xfrm>
            <a:custGeom>
              <a:avLst/>
              <a:gdLst>
                <a:gd name="T0" fmla="*/ 29 w 38"/>
                <a:gd name="T1" fmla="*/ 0 h 20"/>
                <a:gd name="T2" fmla="*/ 29 w 38"/>
                <a:gd name="T3" fmla="*/ 0 h 20"/>
                <a:gd name="T4" fmla="*/ 9 w 38"/>
                <a:gd name="T5" fmla="*/ 0 h 20"/>
                <a:gd name="T6" fmla="*/ 9 w 38"/>
                <a:gd name="T7" fmla="*/ 0 h 20"/>
                <a:gd name="T8" fmla="*/ 5 w 38"/>
                <a:gd name="T9" fmla="*/ 0 h 20"/>
                <a:gd name="T10" fmla="*/ 3 w 38"/>
                <a:gd name="T11" fmla="*/ 3 h 20"/>
                <a:gd name="T12" fmla="*/ 0 w 38"/>
                <a:gd name="T13" fmla="*/ 5 h 20"/>
                <a:gd name="T14" fmla="*/ 0 w 38"/>
                <a:gd name="T15" fmla="*/ 10 h 20"/>
                <a:gd name="T16" fmla="*/ 0 w 38"/>
                <a:gd name="T17" fmla="*/ 10 h 20"/>
                <a:gd name="T18" fmla="*/ 0 w 38"/>
                <a:gd name="T19" fmla="*/ 12 h 20"/>
                <a:gd name="T20" fmla="*/ 1 w 38"/>
                <a:gd name="T21" fmla="*/ 16 h 20"/>
                <a:gd name="T22" fmla="*/ 4 w 38"/>
                <a:gd name="T23" fmla="*/ 17 h 20"/>
                <a:gd name="T24" fmla="*/ 7 w 38"/>
                <a:gd name="T25" fmla="*/ 18 h 20"/>
                <a:gd name="T26" fmla="*/ 7 w 38"/>
                <a:gd name="T27" fmla="*/ 18 h 20"/>
                <a:gd name="T28" fmla="*/ 18 w 38"/>
                <a:gd name="T29" fmla="*/ 20 h 20"/>
                <a:gd name="T30" fmla="*/ 18 w 38"/>
                <a:gd name="T31" fmla="*/ 20 h 20"/>
                <a:gd name="T32" fmla="*/ 18 w 38"/>
                <a:gd name="T33" fmla="*/ 18 h 20"/>
                <a:gd name="T34" fmla="*/ 18 w 38"/>
                <a:gd name="T35" fmla="*/ 18 h 20"/>
                <a:gd name="T36" fmla="*/ 25 w 38"/>
                <a:gd name="T37" fmla="*/ 20 h 20"/>
                <a:gd name="T38" fmla="*/ 29 w 38"/>
                <a:gd name="T39" fmla="*/ 18 h 20"/>
                <a:gd name="T40" fmla="*/ 29 w 38"/>
                <a:gd name="T41" fmla="*/ 18 h 20"/>
                <a:gd name="T42" fmla="*/ 33 w 38"/>
                <a:gd name="T43" fmla="*/ 17 h 20"/>
                <a:gd name="T44" fmla="*/ 37 w 38"/>
                <a:gd name="T45" fmla="*/ 16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5 h 20"/>
                <a:gd name="T54" fmla="*/ 36 w 38"/>
                <a:gd name="T55" fmla="*/ 3 h 20"/>
                <a:gd name="T56" fmla="*/ 33 w 38"/>
                <a:gd name="T57" fmla="*/ 0 h 20"/>
                <a:gd name="T58" fmla="*/ 29 w 38"/>
                <a:gd name="T59" fmla="*/ 0 h 20"/>
                <a:gd name="T60" fmla="*/ 29 w 38"/>
                <a:gd name="T6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0"/>
                  </a:moveTo>
                  <a:lnTo>
                    <a:pt x="2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5" y="20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3" y="17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4">
              <a:extLst>
                <a:ext uri="{FF2B5EF4-FFF2-40B4-BE49-F238E27FC236}">
                  <a16:creationId xmlns:a16="http://schemas.microsoft.com/office/drawing/2014/main" id="{05C19D74-F51F-43B3-9498-315001711A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108700"/>
              <a:ext cx="60325" cy="31750"/>
            </a:xfrm>
            <a:custGeom>
              <a:avLst/>
              <a:gdLst>
                <a:gd name="T0" fmla="*/ 29 w 38"/>
                <a:gd name="T1" fmla="*/ 1 h 20"/>
                <a:gd name="T2" fmla="*/ 29 w 38"/>
                <a:gd name="T3" fmla="*/ 1 h 20"/>
                <a:gd name="T4" fmla="*/ 18 w 38"/>
                <a:gd name="T5" fmla="*/ 0 h 20"/>
                <a:gd name="T6" fmla="*/ 7 w 38"/>
                <a:gd name="T7" fmla="*/ 1 h 20"/>
                <a:gd name="T8" fmla="*/ 7 w 38"/>
                <a:gd name="T9" fmla="*/ 1 h 20"/>
                <a:gd name="T10" fmla="*/ 4 w 38"/>
                <a:gd name="T11" fmla="*/ 2 h 20"/>
                <a:gd name="T12" fmla="*/ 1 w 38"/>
                <a:gd name="T13" fmla="*/ 3 h 20"/>
                <a:gd name="T14" fmla="*/ 0 w 38"/>
                <a:gd name="T15" fmla="*/ 7 h 20"/>
                <a:gd name="T16" fmla="*/ 0 w 38"/>
                <a:gd name="T17" fmla="*/ 9 h 20"/>
                <a:gd name="T18" fmla="*/ 0 w 38"/>
                <a:gd name="T19" fmla="*/ 9 h 20"/>
                <a:gd name="T20" fmla="*/ 0 w 38"/>
                <a:gd name="T21" fmla="*/ 13 h 20"/>
                <a:gd name="T22" fmla="*/ 1 w 38"/>
                <a:gd name="T23" fmla="*/ 17 h 20"/>
                <a:gd name="T24" fmla="*/ 4 w 38"/>
                <a:gd name="T25" fmla="*/ 18 h 20"/>
                <a:gd name="T26" fmla="*/ 7 w 38"/>
                <a:gd name="T27" fmla="*/ 19 h 20"/>
                <a:gd name="T28" fmla="*/ 7 w 38"/>
                <a:gd name="T29" fmla="*/ 19 h 20"/>
                <a:gd name="T30" fmla="*/ 18 w 38"/>
                <a:gd name="T31" fmla="*/ 20 h 20"/>
                <a:gd name="T32" fmla="*/ 18 w 38"/>
                <a:gd name="T33" fmla="*/ 20 h 20"/>
                <a:gd name="T34" fmla="*/ 18 w 38"/>
                <a:gd name="T35" fmla="*/ 19 h 20"/>
                <a:gd name="T36" fmla="*/ 18 w 38"/>
                <a:gd name="T37" fmla="*/ 19 h 20"/>
                <a:gd name="T38" fmla="*/ 29 w 38"/>
                <a:gd name="T39" fmla="*/ 19 h 20"/>
                <a:gd name="T40" fmla="*/ 29 w 38"/>
                <a:gd name="T41" fmla="*/ 19 h 20"/>
                <a:gd name="T42" fmla="*/ 33 w 38"/>
                <a:gd name="T43" fmla="*/ 18 h 20"/>
                <a:gd name="T44" fmla="*/ 36 w 38"/>
                <a:gd name="T45" fmla="*/ 17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6 h 20"/>
                <a:gd name="T54" fmla="*/ 37 w 38"/>
                <a:gd name="T55" fmla="*/ 3 h 20"/>
                <a:gd name="T56" fmla="*/ 33 w 38"/>
                <a:gd name="T57" fmla="*/ 1 h 20"/>
                <a:gd name="T58" fmla="*/ 29 w 38"/>
                <a:gd name="T59" fmla="*/ 1 h 20"/>
                <a:gd name="T60" fmla="*/ 29 w 38"/>
                <a:gd name="T6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1"/>
                  </a:moveTo>
                  <a:lnTo>
                    <a:pt x="29" y="1"/>
                  </a:lnTo>
                  <a:lnTo>
                    <a:pt x="18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4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18"/>
                  </a:lnTo>
                  <a:lnTo>
                    <a:pt x="36" y="17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5">
              <a:extLst>
                <a:ext uri="{FF2B5EF4-FFF2-40B4-BE49-F238E27FC236}">
                  <a16:creationId xmlns:a16="http://schemas.microsoft.com/office/drawing/2014/main" id="{6A9A98E1-8223-45C9-8362-4A6705F3A1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097087" y="5851525"/>
              <a:ext cx="484188" cy="33338"/>
            </a:xfrm>
            <a:custGeom>
              <a:avLst/>
              <a:gdLst>
                <a:gd name="T0" fmla="*/ 288 w 305"/>
                <a:gd name="T1" fmla="*/ 0 h 21"/>
                <a:gd name="T2" fmla="*/ 288 w 305"/>
                <a:gd name="T3" fmla="*/ 0 h 21"/>
                <a:gd name="T4" fmla="*/ 15 w 305"/>
                <a:gd name="T5" fmla="*/ 0 h 21"/>
                <a:gd name="T6" fmla="*/ 15 w 305"/>
                <a:gd name="T7" fmla="*/ 0 h 21"/>
                <a:gd name="T8" fmla="*/ 9 w 305"/>
                <a:gd name="T9" fmla="*/ 1 h 21"/>
                <a:gd name="T10" fmla="*/ 9 w 305"/>
                <a:gd name="T11" fmla="*/ 1 h 21"/>
                <a:gd name="T12" fmla="*/ 6 w 305"/>
                <a:gd name="T13" fmla="*/ 1 h 21"/>
                <a:gd name="T14" fmla="*/ 2 w 305"/>
                <a:gd name="T15" fmla="*/ 4 h 21"/>
                <a:gd name="T16" fmla="*/ 0 w 305"/>
                <a:gd name="T17" fmla="*/ 6 h 21"/>
                <a:gd name="T18" fmla="*/ 0 w 305"/>
                <a:gd name="T19" fmla="*/ 11 h 21"/>
                <a:gd name="T20" fmla="*/ 0 w 305"/>
                <a:gd name="T21" fmla="*/ 11 h 21"/>
                <a:gd name="T22" fmla="*/ 0 w 305"/>
                <a:gd name="T23" fmla="*/ 15 h 21"/>
                <a:gd name="T24" fmla="*/ 2 w 305"/>
                <a:gd name="T25" fmla="*/ 17 h 21"/>
                <a:gd name="T26" fmla="*/ 6 w 305"/>
                <a:gd name="T27" fmla="*/ 20 h 21"/>
                <a:gd name="T28" fmla="*/ 9 w 305"/>
                <a:gd name="T29" fmla="*/ 20 h 21"/>
                <a:gd name="T30" fmla="*/ 9 w 305"/>
                <a:gd name="T31" fmla="*/ 20 h 21"/>
                <a:gd name="T32" fmla="*/ 19 w 305"/>
                <a:gd name="T33" fmla="*/ 21 h 21"/>
                <a:gd name="T34" fmla="*/ 19 w 305"/>
                <a:gd name="T35" fmla="*/ 21 h 21"/>
                <a:gd name="T36" fmla="*/ 152 w 305"/>
                <a:gd name="T37" fmla="*/ 21 h 21"/>
                <a:gd name="T38" fmla="*/ 152 w 305"/>
                <a:gd name="T39" fmla="*/ 21 h 21"/>
                <a:gd name="T40" fmla="*/ 152 w 305"/>
                <a:gd name="T41" fmla="*/ 21 h 21"/>
                <a:gd name="T42" fmla="*/ 152 w 305"/>
                <a:gd name="T43" fmla="*/ 21 h 21"/>
                <a:gd name="T44" fmla="*/ 173 w 305"/>
                <a:gd name="T45" fmla="*/ 21 h 21"/>
                <a:gd name="T46" fmla="*/ 173 w 305"/>
                <a:gd name="T47" fmla="*/ 21 h 21"/>
                <a:gd name="T48" fmla="*/ 292 w 305"/>
                <a:gd name="T49" fmla="*/ 21 h 21"/>
                <a:gd name="T50" fmla="*/ 292 w 305"/>
                <a:gd name="T51" fmla="*/ 21 h 21"/>
                <a:gd name="T52" fmla="*/ 298 w 305"/>
                <a:gd name="T53" fmla="*/ 20 h 21"/>
                <a:gd name="T54" fmla="*/ 302 w 305"/>
                <a:gd name="T55" fmla="*/ 17 h 21"/>
                <a:gd name="T56" fmla="*/ 304 w 305"/>
                <a:gd name="T57" fmla="*/ 15 h 21"/>
                <a:gd name="T58" fmla="*/ 305 w 305"/>
                <a:gd name="T59" fmla="*/ 10 h 21"/>
                <a:gd name="T60" fmla="*/ 305 w 305"/>
                <a:gd name="T61" fmla="*/ 10 h 21"/>
                <a:gd name="T62" fmla="*/ 304 w 305"/>
                <a:gd name="T63" fmla="*/ 6 h 21"/>
                <a:gd name="T64" fmla="*/ 302 w 305"/>
                <a:gd name="T65" fmla="*/ 3 h 21"/>
                <a:gd name="T66" fmla="*/ 298 w 305"/>
                <a:gd name="T67" fmla="*/ 1 h 21"/>
                <a:gd name="T68" fmla="*/ 292 w 305"/>
                <a:gd name="T69" fmla="*/ 0 h 21"/>
                <a:gd name="T70" fmla="*/ 292 w 305"/>
                <a:gd name="T71" fmla="*/ 0 h 21"/>
                <a:gd name="T72" fmla="*/ 288 w 305"/>
                <a:gd name="T73" fmla="*/ 0 h 21"/>
                <a:gd name="T74" fmla="*/ 288 w 305"/>
                <a:gd name="T7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5" h="21">
                  <a:moveTo>
                    <a:pt x="288" y="0"/>
                  </a:moveTo>
                  <a:lnTo>
                    <a:pt x="288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292" y="21"/>
                  </a:lnTo>
                  <a:lnTo>
                    <a:pt x="292" y="21"/>
                  </a:lnTo>
                  <a:lnTo>
                    <a:pt x="298" y="20"/>
                  </a:lnTo>
                  <a:lnTo>
                    <a:pt x="302" y="17"/>
                  </a:lnTo>
                  <a:lnTo>
                    <a:pt x="304" y="15"/>
                  </a:lnTo>
                  <a:lnTo>
                    <a:pt x="305" y="10"/>
                  </a:lnTo>
                  <a:lnTo>
                    <a:pt x="305" y="10"/>
                  </a:lnTo>
                  <a:lnTo>
                    <a:pt x="304" y="6"/>
                  </a:lnTo>
                  <a:lnTo>
                    <a:pt x="302" y="3"/>
                  </a:lnTo>
                  <a:lnTo>
                    <a:pt x="298" y="1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88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6">
              <a:extLst>
                <a:ext uri="{FF2B5EF4-FFF2-40B4-BE49-F238E27FC236}">
                  <a16:creationId xmlns:a16="http://schemas.microsoft.com/office/drawing/2014/main" id="{7E154100-AE73-433E-B735-ABDA5FBAE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7900" y="5853113"/>
              <a:ext cx="31750" cy="30163"/>
            </a:xfrm>
            <a:custGeom>
              <a:avLst/>
              <a:gdLst>
                <a:gd name="T0" fmla="*/ 0 w 20"/>
                <a:gd name="T1" fmla="*/ 10 h 19"/>
                <a:gd name="T2" fmla="*/ 0 w 20"/>
                <a:gd name="T3" fmla="*/ 10 h 19"/>
                <a:gd name="T4" fmla="*/ 2 w 20"/>
                <a:gd name="T5" fmla="*/ 14 h 19"/>
                <a:gd name="T6" fmla="*/ 4 w 20"/>
                <a:gd name="T7" fmla="*/ 16 h 19"/>
                <a:gd name="T8" fmla="*/ 7 w 20"/>
                <a:gd name="T9" fmla="*/ 19 h 19"/>
                <a:gd name="T10" fmla="*/ 10 w 20"/>
                <a:gd name="T11" fmla="*/ 19 h 19"/>
                <a:gd name="T12" fmla="*/ 10 w 20"/>
                <a:gd name="T13" fmla="*/ 19 h 19"/>
                <a:gd name="T14" fmla="*/ 15 w 20"/>
                <a:gd name="T15" fmla="*/ 19 h 19"/>
                <a:gd name="T16" fmla="*/ 18 w 20"/>
                <a:gd name="T17" fmla="*/ 16 h 19"/>
                <a:gd name="T18" fmla="*/ 20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20 w 20"/>
                <a:gd name="T25" fmla="*/ 5 h 19"/>
                <a:gd name="T26" fmla="*/ 18 w 20"/>
                <a:gd name="T27" fmla="*/ 3 h 19"/>
                <a:gd name="T28" fmla="*/ 15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8 w 20"/>
                <a:gd name="T35" fmla="*/ 0 h 19"/>
                <a:gd name="T36" fmla="*/ 4 w 20"/>
                <a:gd name="T37" fmla="*/ 3 h 19"/>
                <a:gd name="T38" fmla="*/ 2 w 20"/>
                <a:gd name="T39" fmla="*/ 7 h 19"/>
                <a:gd name="T40" fmla="*/ 0 w 20"/>
                <a:gd name="T41" fmla="*/ 10 h 19"/>
                <a:gd name="T42" fmla="*/ 0 w 20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7">
              <a:extLst>
                <a:ext uri="{FF2B5EF4-FFF2-40B4-BE49-F238E27FC236}">
                  <a16:creationId xmlns:a16="http://schemas.microsoft.com/office/drawing/2014/main" id="{F36752FC-707D-4140-9436-5EBAD5AEA4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12987" y="5853113"/>
              <a:ext cx="30163" cy="30163"/>
            </a:xfrm>
            <a:custGeom>
              <a:avLst/>
              <a:gdLst>
                <a:gd name="T0" fmla="*/ 0 w 19"/>
                <a:gd name="T1" fmla="*/ 10 h 19"/>
                <a:gd name="T2" fmla="*/ 0 w 19"/>
                <a:gd name="T3" fmla="*/ 10 h 19"/>
                <a:gd name="T4" fmla="*/ 1 w 19"/>
                <a:gd name="T5" fmla="*/ 14 h 19"/>
                <a:gd name="T6" fmla="*/ 4 w 19"/>
                <a:gd name="T7" fmla="*/ 16 h 19"/>
                <a:gd name="T8" fmla="*/ 6 w 19"/>
                <a:gd name="T9" fmla="*/ 19 h 19"/>
                <a:gd name="T10" fmla="*/ 10 w 19"/>
                <a:gd name="T11" fmla="*/ 19 h 19"/>
                <a:gd name="T12" fmla="*/ 10 w 19"/>
                <a:gd name="T13" fmla="*/ 19 h 19"/>
                <a:gd name="T14" fmla="*/ 13 w 19"/>
                <a:gd name="T15" fmla="*/ 19 h 19"/>
                <a:gd name="T16" fmla="*/ 17 w 19"/>
                <a:gd name="T17" fmla="*/ 16 h 19"/>
                <a:gd name="T18" fmla="*/ 18 w 19"/>
                <a:gd name="T19" fmla="*/ 14 h 19"/>
                <a:gd name="T20" fmla="*/ 19 w 19"/>
                <a:gd name="T21" fmla="*/ 10 h 19"/>
                <a:gd name="T22" fmla="*/ 19 w 19"/>
                <a:gd name="T23" fmla="*/ 10 h 19"/>
                <a:gd name="T24" fmla="*/ 19 w 19"/>
                <a:gd name="T25" fmla="*/ 5 h 19"/>
                <a:gd name="T26" fmla="*/ 17 w 19"/>
                <a:gd name="T27" fmla="*/ 3 h 19"/>
                <a:gd name="T28" fmla="*/ 15 w 19"/>
                <a:gd name="T29" fmla="*/ 0 h 19"/>
                <a:gd name="T30" fmla="*/ 11 w 19"/>
                <a:gd name="T31" fmla="*/ 0 h 19"/>
                <a:gd name="T32" fmla="*/ 11 w 19"/>
                <a:gd name="T33" fmla="*/ 0 h 19"/>
                <a:gd name="T34" fmla="*/ 6 w 19"/>
                <a:gd name="T35" fmla="*/ 0 h 19"/>
                <a:gd name="T36" fmla="*/ 4 w 19"/>
                <a:gd name="T37" fmla="*/ 3 h 19"/>
                <a:gd name="T38" fmla="*/ 1 w 19"/>
                <a:gd name="T39" fmla="*/ 5 h 19"/>
                <a:gd name="T40" fmla="*/ 0 w 19"/>
                <a:gd name="T41" fmla="*/ 10 h 19"/>
                <a:gd name="T42" fmla="*/ 0 w 19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9">
                  <a:moveTo>
                    <a:pt x="0" y="1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6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8">
              <a:extLst>
                <a:ext uri="{FF2B5EF4-FFF2-40B4-BE49-F238E27FC236}">
                  <a16:creationId xmlns:a16="http://schemas.microsoft.com/office/drawing/2014/main" id="{4F16A205-5674-4632-AAAF-98FDB9B365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79637" y="5853113"/>
              <a:ext cx="31750" cy="30163"/>
            </a:xfrm>
            <a:custGeom>
              <a:avLst/>
              <a:gdLst>
                <a:gd name="T0" fmla="*/ 0 w 20"/>
                <a:gd name="T1" fmla="*/ 9 h 19"/>
                <a:gd name="T2" fmla="*/ 0 w 20"/>
                <a:gd name="T3" fmla="*/ 9 h 19"/>
                <a:gd name="T4" fmla="*/ 0 w 20"/>
                <a:gd name="T5" fmla="*/ 14 h 19"/>
                <a:gd name="T6" fmla="*/ 3 w 20"/>
                <a:gd name="T7" fmla="*/ 16 h 19"/>
                <a:gd name="T8" fmla="*/ 5 w 20"/>
                <a:gd name="T9" fmla="*/ 19 h 19"/>
                <a:gd name="T10" fmla="*/ 9 w 20"/>
                <a:gd name="T11" fmla="*/ 19 h 19"/>
                <a:gd name="T12" fmla="*/ 9 w 20"/>
                <a:gd name="T13" fmla="*/ 19 h 19"/>
                <a:gd name="T14" fmla="*/ 14 w 20"/>
                <a:gd name="T15" fmla="*/ 19 h 19"/>
                <a:gd name="T16" fmla="*/ 16 w 20"/>
                <a:gd name="T17" fmla="*/ 16 h 19"/>
                <a:gd name="T18" fmla="*/ 19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19 w 20"/>
                <a:gd name="T25" fmla="*/ 5 h 19"/>
                <a:gd name="T26" fmla="*/ 17 w 20"/>
                <a:gd name="T27" fmla="*/ 3 h 19"/>
                <a:gd name="T28" fmla="*/ 14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6 w 20"/>
                <a:gd name="T35" fmla="*/ 0 h 19"/>
                <a:gd name="T36" fmla="*/ 3 w 20"/>
                <a:gd name="T37" fmla="*/ 3 h 19"/>
                <a:gd name="T38" fmla="*/ 0 w 20"/>
                <a:gd name="T39" fmla="*/ 5 h 19"/>
                <a:gd name="T40" fmla="*/ 0 w 20"/>
                <a:gd name="T41" fmla="*/ 9 h 19"/>
                <a:gd name="T42" fmla="*/ 0 w 20"/>
                <a:gd name="T4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9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0">
              <a:extLst>
                <a:ext uri="{FF2B5EF4-FFF2-40B4-BE49-F238E27FC236}">
                  <a16:creationId xmlns:a16="http://schemas.microsoft.com/office/drawing/2014/main" id="{E93E9602-4AE8-4608-9D1E-9E8B54634DF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236787" y="5451475"/>
              <a:ext cx="61913" cy="98425"/>
            </a:xfrm>
            <a:custGeom>
              <a:avLst/>
              <a:gdLst>
                <a:gd name="T0" fmla="*/ 0 w 39"/>
                <a:gd name="T1" fmla="*/ 31 h 62"/>
                <a:gd name="T2" fmla="*/ 0 w 39"/>
                <a:gd name="T3" fmla="*/ 8 h 62"/>
                <a:gd name="T4" fmla="*/ 1 w 39"/>
                <a:gd name="T5" fmla="*/ 2 h 62"/>
                <a:gd name="T6" fmla="*/ 7 w 39"/>
                <a:gd name="T7" fmla="*/ 0 h 62"/>
                <a:gd name="T8" fmla="*/ 17 w 39"/>
                <a:gd name="T9" fmla="*/ 0 h 62"/>
                <a:gd name="T10" fmla="*/ 22 w 39"/>
                <a:gd name="T11" fmla="*/ 0 h 62"/>
                <a:gd name="T12" fmla="*/ 28 w 39"/>
                <a:gd name="T13" fmla="*/ 4 h 62"/>
                <a:gd name="T14" fmla="*/ 33 w 39"/>
                <a:gd name="T15" fmla="*/ 10 h 62"/>
                <a:gd name="T16" fmla="*/ 34 w 39"/>
                <a:gd name="T17" fmla="*/ 19 h 62"/>
                <a:gd name="T18" fmla="*/ 33 w 39"/>
                <a:gd name="T19" fmla="*/ 24 h 62"/>
                <a:gd name="T20" fmla="*/ 34 w 39"/>
                <a:gd name="T21" fmla="*/ 30 h 62"/>
                <a:gd name="T22" fmla="*/ 37 w 39"/>
                <a:gd name="T23" fmla="*/ 33 h 62"/>
                <a:gd name="T24" fmla="*/ 39 w 39"/>
                <a:gd name="T25" fmla="*/ 44 h 62"/>
                <a:gd name="T26" fmla="*/ 37 w 39"/>
                <a:gd name="T27" fmla="*/ 51 h 62"/>
                <a:gd name="T28" fmla="*/ 30 w 39"/>
                <a:gd name="T29" fmla="*/ 59 h 62"/>
                <a:gd name="T30" fmla="*/ 19 w 39"/>
                <a:gd name="T31" fmla="*/ 62 h 62"/>
                <a:gd name="T32" fmla="*/ 6 w 39"/>
                <a:gd name="T33" fmla="*/ 62 h 62"/>
                <a:gd name="T34" fmla="*/ 3 w 39"/>
                <a:gd name="T35" fmla="*/ 62 h 62"/>
                <a:gd name="T36" fmla="*/ 0 w 39"/>
                <a:gd name="T37" fmla="*/ 58 h 62"/>
                <a:gd name="T38" fmla="*/ 0 w 39"/>
                <a:gd name="T39" fmla="*/ 55 h 62"/>
                <a:gd name="T40" fmla="*/ 0 w 39"/>
                <a:gd name="T41" fmla="*/ 31 h 62"/>
                <a:gd name="T42" fmla="*/ 11 w 39"/>
                <a:gd name="T43" fmla="*/ 35 h 62"/>
                <a:gd name="T44" fmla="*/ 11 w 39"/>
                <a:gd name="T45" fmla="*/ 49 h 62"/>
                <a:gd name="T46" fmla="*/ 12 w 39"/>
                <a:gd name="T47" fmla="*/ 51 h 62"/>
                <a:gd name="T48" fmla="*/ 15 w 39"/>
                <a:gd name="T49" fmla="*/ 51 h 62"/>
                <a:gd name="T50" fmla="*/ 25 w 39"/>
                <a:gd name="T51" fmla="*/ 48 h 62"/>
                <a:gd name="T52" fmla="*/ 29 w 39"/>
                <a:gd name="T53" fmla="*/ 42 h 62"/>
                <a:gd name="T54" fmla="*/ 26 w 39"/>
                <a:gd name="T55" fmla="*/ 37 h 62"/>
                <a:gd name="T56" fmla="*/ 18 w 39"/>
                <a:gd name="T57" fmla="*/ 35 h 62"/>
                <a:gd name="T58" fmla="*/ 11 w 39"/>
                <a:gd name="T59" fmla="*/ 35 h 62"/>
                <a:gd name="T60" fmla="*/ 11 w 39"/>
                <a:gd name="T61" fmla="*/ 25 h 62"/>
                <a:gd name="T62" fmla="*/ 22 w 39"/>
                <a:gd name="T63" fmla="*/ 20 h 62"/>
                <a:gd name="T64" fmla="*/ 23 w 39"/>
                <a:gd name="T65" fmla="*/ 18 h 62"/>
                <a:gd name="T66" fmla="*/ 22 w 39"/>
                <a:gd name="T67" fmla="*/ 14 h 62"/>
                <a:gd name="T68" fmla="*/ 11 w 39"/>
                <a:gd name="T69" fmla="*/ 9 h 62"/>
                <a:gd name="T70" fmla="*/ 11 w 39"/>
                <a:gd name="T71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" h="62">
                  <a:moveTo>
                    <a:pt x="0" y="31"/>
                  </a:moveTo>
                  <a:lnTo>
                    <a:pt x="0" y="3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3"/>
                  </a:lnTo>
                  <a:lnTo>
                    <a:pt x="28" y="4"/>
                  </a:lnTo>
                  <a:lnTo>
                    <a:pt x="31" y="8"/>
                  </a:lnTo>
                  <a:lnTo>
                    <a:pt x="33" y="10"/>
                  </a:lnTo>
                  <a:lnTo>
                    <a:pt x="34" y="14"/>
                  </a:lnTo>
                  <a:lnTo>
                    <a:pt x="34" y="19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6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7" y="33"/>
                  </a:lnTo>
                  <a:lnTo>
                    <a:pt x="39" y="40"/>
                  </a:lnTo>
                  <a:lnTo>
                    <a:pt x="39" y="44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5" y="55"/>
                  </a:lnTo>
                  <a:lnTo>
                    <a:pt x="30" y="59"/>
                  </a:lnTo>
                  <a:lnTo>
                    <a:pt x="25" y="60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3" y="62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31"/>
                  </a:lnTo>
                  <a:lnTo>
                    <a:pt x="0" y="31"/>
                  </a:lnTo>
                  <a:close/>
                  <a:moveTo>
                    <a:pt x="11" y="35"/>
                  </a:moveTo>
                  <a:lnTo>
                    <a:pt x="11" y="35"/>
                  </a:lnTo>
                  <a:lnTo>
                    <a:pt x="9" y="44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22" y="51"/>
                  </a:lnTo>
                  <a:lnTo>
                    <a:pt x="25" y="48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6" y="37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lnTo>
                    <a:pt x="17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25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548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B675553D-9092-4022-8920-F84F3CDD77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947862" y="5529263"/>
              <a:ext cx="85725" cy="85725"/>
            </a:xfrm>
            <a:custGeom>
              <a:avLst/>
              <a:gdLst>
                <a:gd name="T0" fmla="*/ 22 w 54"/>
                <a:gd name="T1" fmla="*/ 32 h 54"/>
                <a:gd name="T2" fmla="*/ 22 w 54"/>
                <a:gd name="T3" fmla="*/ 32 h 54"/>
                <a:gd name="T4" fmla="*/ 13 w 54"/>
                <a:gd name="T5" fmla="*/ 32 h 54"/>
                <a:gd name="T6" fmla="*/ 6 w 54"/>
                <a:gd name="T7" fmla="*/ 31 h 54"/>
                <a:gd name="T8" fmla="*/ 6 w 54"/>
                <a:gd name="T9" fmla="*/ 31 h 54"/>
                <a:gd name="T10" fmla="*/ 2 w 54"/>
                <a:gd name="T11" fmla="*/ 30 h 54"/>
                <a:gd name="T12" fmla="*/ 0 w 54"/>
                <a:gd name="T13" fmla="*/ 27 h 54"/>
                <a:gd name="T14" fmla="*/ 0 w 54"/>
                <a:gd name="T15" fmla="*/ 27 h 54"/>
                <a:gd name="T16" fmla="*/ 2 w 54"/>
                <a:gd name="T17" fmla="*/ 25 h 54"/>
                <a:gd name="T18" fmla="*/ 6 w 54"/>
                <a:gd name="T19" fmla="*/ 22 h 54"/>
                <a:gd name="T20" fmla="*/ 6 w 54"/>
                <a:gd name="T21" fmla="*/ 22 h 54"/>
                <a:gd name="T22" fmla="*/ 13 w 54"/>
                <a:gd name="T23" fmla="*/ 22 h 54"/>
                <a:gd name="T24" fmla="*/ 22 w 54"/>
                <a:gd name="T25" fmla="*/ 22 h 54"/>
                <a:gd name="T26" fmla="*/ 22 w 54"/>
                <a:gd name="T27" fmla="*/ 22 h 54"/>
                <a:gd name="T28" fmla="*/ 22 w 54"/>
                <a:gd name="T29" fmla="*/ 14 h 54"/>
                <a:gd name="T30" fmla="*/ 22 w 54"/>
                <a:gd name="T31" fmla="*/ 5 h 54"/>
                <a:gd name="T32" fmla="*/ 22 w 54"/>
                <a:gd name="T33" fmla="*/ 5 h 54"/>
                <a:gd name="T34" fmla="*/ 24 w 54"/>
                <a:gd name="T35" fmla="*/ 3 h 54"/>
                <a:gd name="T36" fmla="*/ 27 w 54"/>
                <a:gd name="T37" fmla="*/ 0 h 54"/>
                <a:gd name="T38" fmla="*/ 27 w 54"/>
                <a:gd name="T39" fmla="*/ 0 h 54"/>
                <a:gd name="T40" fmla="*/ 29 w 54"/>
                <a:gd name="T41" fmla="*/ 0 h 54"/>
                <a:gd name="T42" fmla="*/ 30 w 54"/>
                <a:gd name="T43" fmla="*/ 2 h 54"/>
                <a:gd name="T44" fmla="*/ 32 w 54"/>
                <a:gd name="T45" fmla="*/ 4 h 54"/>
                <a:gd name="T46" fmla="*/ 32 w 54"/>
                <a:gd name="T47" fmla="*/ 6 h 54"/>
                <a:gd name="T48" fmla="*/ 32 w 54"/>
                <a:gd name="T49" fmla="*/ 6 h 54"/>
                <a:gd name="T50" fmla="*/ 32 w 54"/>
                <a:gd name="T51" fmla="*/ 22 h 54"/>
                <a:gd name="T52" fmla="*/ 32 w 54"/>
                <a:gd name="T53" fmla="*/ 22 h 54"/>
                <a:gd name="T54" fmla="*/ 40 w 54"/>
                <a:gd name="T55" fmla="*/ 22 h 54"/>
                <a:gd name="T56" fmla="*/ 47 w 54"/>
                <a:gd name="T57" fmla="*/ 22 h 54"/>
                <a:gd name="T58" fmla="*/ 47 w 54"/>
                <a:gd name="T59" fmla="*/ 22 h 54"/>
                <a:gd name="T60" fmla="*/ 51 w 54"/>
                <a:gd name="T61" fmla="*/ 24 h 54"/>
                <a:gd name="T62" fmla="*/ 54 w 54"/>
                <a:gd name="T63" fmla="*/ 27 h 54"/>
                <a:gd name="T64" fmla="*/ 54 w 54"/>
                <a:gd name="T65" fmla="*/ 27 h 54"/>
                <a:gd name="T66" fmla="*/ 54 w 54"/>
                <a:gd name="T67" fmla="*/ 30 h 54"/>
                <a:gd name="T68" fmla="*/ 52 w 54"/>
                <a:gd name="T69" fmla="*/ 31 h 54"/>
                <a:gd name="T70" fmla="*/ 47 w 54"/>
                <a:gd name="T71" fmla="*/ 32 h 54"/>
                <a:gd name="T72" fmla="*/ 47 w 54"/>
                <a:gd name="T73" fmla="*/ 32 h 54"/>
                <a:gd name="T74" fmla="*/ 32 w 54"/>
                <a:gd name="T75" fmla="*/ 32 h 54"/>
                <a:gd name="T76" fmla="*/ 32 w 54"/>
                <a:gd name="T77" fmla="*/ 32 h 54"/>
                <a:gd name="T78" fmla="*/ 32 w 54"/>
                <a:gd name="T79" fmla="*/ 39 h 54"/>
                <a:gd name="T80" fmla="*/ 32 w 54"/>
                <a:gd name="T81" fmla="*/ 48 h 54"/>
                <a:gd name="T82" fmla="*/ 32 w 54"/>
                <a:gd name="T83" fmla="*/ 48 h 54"/>
                <a:gd name="T84" fmla="*/ 30 w 54"/>
                <a:gd name="T85" fmla="*/ 52 h 54"/>
                <a:gd name="T86" fmla="*/ 27 w 54"/>
                <a:gd name="T87" fmla="*/ 54 h 54"/>
                <a:gd name="T88" fmla="*/ 27 w 54"/>
                <a:gd name="T89" fmla="*/ 54 h 54"/>
                <a:gd name="T90" fmla="*/ 24 w 54"/>
                <a:gd name="T91" fmla="*/ 54 h 54"/>
                <a:gd name="T92" fmla="*/ 23 w 54"/>
                <a:gd name="T93" fmla="*/ 53 h 54"/>
                <a:gd name="T94" fmla="*/ 22 w 54"/>
                <a:gd name="T95" fmla="*/ 50 h 54"/>
                <a:gd name="T96" fmla="*/ 22 w 54"/>
                <a:gd name="T97" fmla="*/ 48 h 54"/>
                <a:gd name="T98" fmla="*/ 22 w 54"/>
                <a:gd name="T99" fmla="*/ 48 h 54"/>
                <a:gd name="T100" fmla="*/ 22 w 54"/>
                <a:gd name="T101" fmla="*/ 32 h 54"/>
                <a:gd name="T102" fmla="*/ 22 w 54"/>
                <a:gd name="T10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54">
                  <a:moveTo>
                    <a:pt x="22" y="32"/>
                  </a:moveTo>
                  <a:lnTo>
                    <a:pt x="22" y="32"/>
                  </a:lnTo>
                  <a:lnTo>
                    <a:pt x="13" y="32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3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14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40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51" y="24"/>
                  </a:lnTo>
                  <a:lnTo>
                    <a:pt x="54" y="27"/>
                  </a:lnTo>
                  <a:lnTo>
                    <a:pt x="54" y="27"/>
                  </a:lnTo>
                  <a:lnTo>
                    <a:pt x="54" y="30"/>
                  </a:lnTo>
                  <a:lnTo>
                    <a:pt x="52" y="31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9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0" y="52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4" y="54"/>
                  </a:lnTo>
                  <a:lnTo>
                    <a:pt x="23" y="53"/>
                  </a:lnTo>
                  <a:lnTo>
                    <a:pt x="22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2">
              <a:extLst>
                <a:ext uri="{FF2B5EF4-FFF2-40B4-BE49-F238E27FC236}">
                  <a16:creationId xmlns:a16="http://schemas.microsoft.com/office/drawing/2014/main" id="{4C051FFF-438C-49AC-B1BB-B6102E8D4A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605087" y="5602288"/>
              <a:ext cx="152400" cy="188913"/>
            </a:xfrm>
            <a:custGeom>
              <a:avLst/>
              <a:gdLst>
                <a:gd name="T0" fmla="*/ 96 w 96"/>
                <a:gd name="T1" fmla="*/ 111 h 119"/>
                <a:gd name="T2" fmla="*/ 96 w 96"/>
                <a:gd name="T3" fmla="*/ 111 h 119"/>
                <a:gd name="T4" fmla="*/ 92 w 96"/>
                <a:gd name="T5" fmla="*/ 116 h 119"/>
                <a:gd name="T6" fmla="*/ 90 w 96"/>
                <a:gd name="T7" fmla="*/ 117 h 119"/>
                <a:gd name="T8" fmla="*/ 87 w 96"/>
                <a:gd name="T9" fmla="*/ 118 h 119"/>
                <a:gd name="T10" fmla="*/ 87 w 96"/>
                <a:gd name="T11" fmla="*/ 118 h 119"/>
                <a:gd name="T12" fmla="*/ 85 w 96"/>
                <a:gd name="T13" fmla="*/ 118 h 119"/>
                <a:gd name="T14" fmla="*/ 82 w 96"/>
                <a:gd name="T15" fmla="*/ 117 h 119"/>
                <a:gd name="T16" fmla="*/ 78 w 96"/>
                <a:gd name="T17" fmla="*/ 113 h 119"/>
                <a:gd name="T18" fmla="*/ 78 w 96"/>
                <a:gd name="T19" fmla="*/ 113 h 119"/>
                <a:gd name="T20" fmla="*/ 73 w 96"/>
                <a:gd name="T21" fmla="*/ 106 h 119"/>
                <a:gd name="T22" fmla="*/ 70 w 96"/>
                <a:gd name="T23" fmla="*/ 97 h 119"/>
                <a:gd name="T24" fmla="*/ 70 w 96"/>
                <a:gd name="T25" fmla="*/ 97 h 119"/>
                <a:gd name="T26" fmla="*/ 69 w 96"/>
                <a:gd name="T27" fmla="*/ 94 h 119"/>
                <a:gd name="T28" fmla="*/ 68 w 96"/>
                <a:gd name="T29" fmla="*/ 92 h 119"/>
                <a:gd name="T30" fmla="*/ 64 w 96"/>
                <a:gd name="T31" fmla="*/ 91 h 119"/>
                <a:gd name="T32" fmla="*/ 62 w 96"/>
                <a:gd name="T33" fmla="*/ 91 h 119"/>
                <a:gd name="T34" fmla="*/ 62 w 96"/>
                <a:gd name="T35" fmla="*/ 91 h 119"/>
                <a:gd name="T36" fmla="*/ 47 w 96"/>
                <a:gd name="T37" fmla="*/ 91 h 119"/>
                <a:gd name="T38" fmla="*/ 33 w 96"/>
                <a:gd name="T39" fmla="*/ 91 h 119"/>
                <a:gd name="T40" fmla="*/ 33 w 96"/>
                <a:gd name="T41" fmla="*/ 91 h 119"/>
                <a:gd name="T42" fmla="*/ 30 w 96"/>
                <a:gd name="T43" fmla="*/ 92 h 119"/>
                <a:gd name="T44" fmla="*/ 26 w 96"/>
                <a:gd name="T45" fmla="*/ 96 h 119"/>
                <a:gd name="T46" fmla="*/ 26 w 96"/>
                <a:gd name="T47" fmla="*/ 96 h 119"/>
                <a:gd name="T48" fmla="*/ 22 w 96"/>
                <a:gd name="T49" fmla="*/ 103 h 119"/>
                <a:gd name="T50" fmla="*/ 20 w 96"/>
                <a:gd name="T51" fmla="*/ 111 h 119"/>
                <a:gd name="T52" fmla="*/ 20 w 96"/>
                <a:gd name="T53" fmla="*/ 111 h 119"/>
                <a:gd name="T54" fmla="*/ 18 w 96"/>
                <a:gd name="T55" fmla="*/ 116 h 119"/>
                <a:gd name="T56" fmla="*/ 14 w 96"/>
                <a:gd name="T57" fmla="*/ 118 h 119"/>
                <a:gd name="T58" fmla="*/ 10 w 96"/>
                <a:gd name="T59" fmla="*/ 119 h 119"/>
                <a:gd name="T60" fmla="*/ 7 w 96"/>
                <a:gd name="T61" fmla="*/ 118 h 119"/>
                <a:gd name="T62" fmla="*/ 7 w 96"/>
                <a:gd name="T63" fmla="*/ 118 h 119"/>
                <a:gd name="T64" fmla="*/ 3 w 96"/>
                <a:gd name="T65" fmla="*/ 116 h 119"/>
                <a:gd name="T66" fmla="*/ 0 w 96"/>
                <a:gd name="T67" fmla="*/ 112 h 119"/>
                <a:gd name="T68" fmla="*/ 0 w 96"/>
                <a:gd name="T69" fmla="*/ 108 h 119"/>
                <a:gd name="T70" fmla="*/ 0 w 96"/>
                <a:gd name="T71" fmla="*/ 105 h 119"/>
                <a:gd name="T72" fmla="*/ 0 w 96"/>
                <a:gd name="T73" fmla="*/ 105 h 119"/>
                <a:gd name="T74" fmla="*/ 13 w 96"/>
                <a:gd name="T75" fmla="*/ 72 h 119"/>
                <a:gd name="T76" fmla="*/ 13 w 96"/>
                <a:gd name="T77" fmla="*/ 72 h 119"/>
                <a:gd name="T78" fmla="*/ 36 w 96"/>
                <a:gd name="T79" fmla="*/ 9 h 119"/>
                <a:gd name="T80" fmla="*/ 36 w 96"/>
                <a:gd name="T81" fmla="*/ 9 h 119"/>
                <a:gd name="T82" fmla="*/ 38 w 96"/>
                <a:gd name="T83" fmla="*/ 6 h 119"/>
                <a:gd name="T84" fmla="*/ 40 w 96"/>
                <a:gd name="T85" fmla="*/ 2 h 119"/>
                <a:gd name="T86" fmla="*/ 42 w 96"/>
                <a:gd name="T87" fmla="*/ 0 h 119"/>
                <a:gd name="T88" fmla="*/ 47 w 96"/>
                <a:gd name="T89" fmla="*/ 0 h 119"/>
                <a:gd name="T90" fmla="*/ 47 w 96"/>
                <a:gd name="T91" fmla="*/ 0 h 119"/>
                <a:gd name="T92" fmla="*/ 53 w 96"/>
                <a:gd name="T93" fmla="*/ 2 h 119"/>
                <a:gd name="T94" fmla="*/ 56 w 96"/>
                <a:gd name="T95" fmla="*/ 3 h 119"/>
                <a:gd name="T96" fmla="*/ 57 w 96"/>
                <a:gd name="T97" fmla="*/ 6 h 119"/>
                <a:gd name="T98" fmla="*/ 57 w 96"/>
                <a:gd name="T99" fmla="*/ 6 h 119"/>
                <a:gd name="T100" fmla="*/ 95 w 96"/>
                <a:gd name="T101" fmla="*/ 105 h 119"/>
                <a:gd name="T102" fmla="*/ 95 w 96"/>
                <a:gd name="T103" fmla="*/ 105 h 119"/>
                <a:gd name="T104" fmla="*/ 96 w 96"/>
                <a:gd name="T105" fmla="*/ 111 h 119"/>
                <a:gd name="T106" fmla="*/ 96 w 96"/>
                <a:gd name="T107" fmla="*/ 111 h 119"/>
                <a:gd name="T108" fmla="*/ 36 w 96"/>
                <a:gd name="T109" fmla="*/ 70 h 119"/>
                <a:gd name="T110" fmla="*/ 36 w 96"/>
                <a:gd name="T111" fmla="*/ 70 h 119"/>
                <a:gd name="T112" fmla="*/ 60 w 96"/>
                <a:gd name="T113" fmla="*/ 70 h 119"/>
                <a:gd name="T114" fmla="*/ 60 w 96"/>
                <a:gd name="T115" fmla="*/ 70 h 119"/>
                <a:gd name="T116" fmla="*/ 48 w 96"/>
                <a:gd name="T117" fmla="*/ 37 h 119"/>
                <a:gd name="T118" fmla="*/ 48 w 96"/>
                <a:gd name="T119" fmla="*/ 37 h 119"/>
                <a:gd name="T120" fmla="*/ 36 w 96"/>
                <a:gd name="T121" fmla="*/ 70 h 119"/>
                <a:gd name="T122" fmla="*/ 36 w 96"/>
                <a:gd name="T123" fmla="*/ 7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119">
                  <a:moveTo>
                    <a:pt x="96" y="111"/>
                  </a:moveTo>
                  <a:lnTo>
                    <a:pt x="96" y="111"/>
                  </a:lnTo>
                  <a:lnTo>
                    <a:pt x="92" y="116"/>
                  </a:lnTo>
                  <a:lnTo>
                    <a:pt x="90" y="117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85" y="118"/>
                  </a:lnTo>
                  <a:lnTo>
                    <a:pt x="82" y="117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73" y="106"/>
                  </a:lnTo>
                  <a:lnTo>
                    <a:pt x="70" y="97"/>
                  </a:lnTo>
                  <a:lnTo>
                    <a:pt x="70" y="97"/>
                  </a:lnTo>
                  <a:lnTo>
                    <a:pt x="69" y="94"/>
                  </a:lnTo>
                  <a:lnTo>
                    <a:pt x="68" y="92"/>
                  </a:lnTo>
                  <a:lnTo>
                    <a:pt x="64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47" y="91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30" y="92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2" y="103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18" y="116"/>
                  </a:lnTo>
                  <a:lnTo>
                    <a:pt x="14" y="118"/>
                  </a:lnTo>
                  <a:lnTo>
                    <a:pt x="10" y="119"/>
                  </a:lnTo>
                  <a:lnTo>
                    <a:pt x="7" y="118"/>
                  </a:lnTo>
                  <a:lnTo>
                    <a:pt x="7" y="118"/>
                  </a:lnTo>
                  <a:lnTo>
                    <a:pt x="3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3" y="2"/>
                  </a:lnTo>
                  <a:lnTo>
                    <a:pt x="56" y="3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95" y="105"/>
                  </a:lnTo>
                  <a:lnTo>
                    <a:pt x="95" y="105"/>
                  </a:lnTo>
                  <a:lnTo>
                    <a:pt x="96" y="111"/>
                  </a:lnTo>
                  <a:lnTo>
                    <a:pt x="96" y="111"/>
                  </a:lnTo>
                  <a:close/>
                  <a:moveTo>
                    <a:pt x="36" y="70"/>
                  </a:moveTo>
                  <a:lnTo>
                    <a:pt x="36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36" y="70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3">
              <a:extLst>
                <a:ext uri="{FF2B5EF4-FFF2-40B4-BE49-F238E27FC236}">
                  <a16:creationId xmlns:a16="http://schemas.microsoft.com/office/drawing/2014/main" id="{158F1BA5-0ED1-4F16-8026-377C4ED5EA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7937" y="5661025"/>
              <a:ext cx="38100" cy="523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33 h 33"/>
                <a:gd name="T4" fmla="*/ 12 w 24"/>
                <a:gd name="T5" fmla="*/ 0 h 33"/>
                <a:gd name="T6" fmla="*/ 12 w 24"/>
                <a:gd name="T7" fmla="*/ 0 h 33"/>
                <a:gd name="T8" fmla="*/ 24 w 24"/>
                <a:gd name="T9" fmla="*/ 33 h 33"/>
                <a:gd name="T10" fmla="*/ 24 w 24"/>
                <a:gd name="T11" fmla="*/ 33 h 33"/>
                <a:gd name="T12" fmla="*/ 0 w 24"/>
                <a:gd name="T13" fmla="*/ 33 h 33"/>
                <a:gd name="T14" fmla="*/ 0 w 24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lnTo>
                    <a:pt x="0" y="3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4">
              <a:extLst>
                <a:ext uri="{FF2B5EF4-FFF2-40B4-BE49-F238E27FC236}">
                  <a16:creationId xmlns:a16="http://schemas.microsoft.com/office/drawing/2014/main" id="{28096E8C-DF51-4C56-AAE0-61DC40460E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22500" y="5507038"/>
              <a:ext cx="31750" cy="25400"/>
            </a:xfrm>
            <a:custGeom>
              <a:avLst/>
              <a:gdLst>
                <a:gd name="T0" fmla="*/ 2 w 20"/>
                <a:gd name="T1" fmla="*/ 0 h 16"/>
                <a:gd name="T2" fmla="*/ 2 w 20"/>
                <a:gd name="T3" fmla="*/ 0 h 16"/>
                <a:gd name="T4" fmla="*/ 9 w 20"/>
                <a:gd name="T5" fmla="*/ 0 h 16"/>
                <a:gd name="T6" fmla="*/ 15 w 20"/>
                <a:gd name="T7" fmla="*/ 0 h 16"/>
                <a:gd name="T8" fmla="*/ 17 w 20"/>
                <a:gd name="T9" fmla="*/ 2 h 16"/>
                <a:gd name="T10" fmla="*/ 20 w 20"/>
                <a:gd name="T11" fmla="*/ 7 h 16"/>
                <a:gd name="T12" fmla="*/ 20 w 20"/>
                <a:gd name="T13" fmla="*/ 7 h 16"/>
                <a:gd name="T14" fmla="*/ 19 w 20"/>
                <a:gd name="T15" fmla="*/ 11 h 16"/>
                <a:gd name="T16" fmla="*/ 16 w 20"/>
                <a:gd name="T17" fmla="*/ 13 h 16"/>
                <a:gd name="T18" fmla="*/ 13 w 20"/>
                <a:gd name="T19" fmla="*/ 16 h 16"/>
                <a:gd name="T20" fmla="*/ 6 w 20"/>
                <a:gd name="T21" fmla="*/ 16 h 16"/>
                <a:gd name="T22" fmla="*/ 6 w 20"/>
                <a:gd name="T23" fmla="*/ 16 h 16"/>
                <a:gd name="T24" fmla="*/ 3 w 20"/>
                <a:gd name="T25" fmla="*/ 16 h 16"/>
                <a:gd name="T26" fmla="*/ 2 w 20"/>
                <a:gd name="T27" fmla="*/ 16 h 16"/>
                <a:gd name="T28" fmla="*/ 2 w 20"/>
                <a:gd name="T29" fmla="*/ 14 h 16"/>
                <a:gd name="T30" fmla="*/ 0 w 20"/>
                <a:gd name="T31" fmla="*/ 9 h 16"/>
                <a:gd name="T32" fmla="*/ 2 w 20"/>
                <a:gd name="T33" fmla="*/ 0 h 16"/>
                <a:gd name="T34" fmla="*/ 2 w 20"/>
                <a:gd name="T3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16">
                  <a:moveTo>
                    <a:pt x="2" y="0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5">
              <a:extLst>
                <a:ext uri="{FF2B5EF4-FFF2-40B4-BE49-F238E27FC236}">
                  <a16:creationId xmlns:a16="http://schemas.microsoft.com/office/drawing/2014/main" id="{F4C94406-C9D7-4929-B1BC-82B23595A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4762" y="6197600"/>
              <a:ext cx="31750" cy="133350"/>
            </a:xfrm>
            <a:custGeom>
              <a:avLst/>
              <a:gdLst>
                <a:gd name="T0" fmla="*/ 20 w 20"/>
                <a:gd name="T1" fmla="*/ 0 h 84"/>
                <a:gd name="T2" fmla="*/ 20 w 20"/>
                <a:gd name="T3" fmla="*/ 0 h 84"/>
                <a:gd name="T4" fmla="*/ 20 w 20"/>
                <a:gd name="T5" fmla="*/ 84 h 84"/>
                <a:gd name="T6" fmla="*/ 20 w 20"/>
                <a:gd name="T7" fmla="*/ 84 h 84"/>
                <a:gd name="T8" fmla="*/ 0 w 20"/>
                <a:gd name="T9" fmla="*/ 84 h 84"/>
                <a:gd name="T10" fmla="*/ 0 w 20"/>
                <a:gd name="T11" fmla="*/ 84 h 84"/>
                <a:gd name="T12" fmla="*/ 0 w 20"/>
                <a:gd name="T13" fmla="*/ 0 h 84"/>
                <a:gd name="T14" fmla="*/ 0 w 20"/>
                <a:gd name="T15" fmla="*/ 0 h 84"/>
                <a:gd name="T16" fmla="*/ 20 w 20"/>
                <a:gd name="T17" fmla="*/ 0 h 84"/>
                <a:gd name="T18" fmla="*/ 20 w 20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84">
                  <a:moveTo>
                    <a:pt x="20" y="0"/>
                  </a:moveTo>
                  <a:lnTo>
                    <a:pt x="20" y="0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556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6">
              <a:extLst>
                <a:ext uri="{FF2B5EF4-FFF2-40B4-BE49-F238E27FC236}">
                  <a16:creationId xmlns:a16="http://schemas.microsoft.com/office/drawing/2014/main" id="{E1F83C84-DA57-4CD8-B1B6-3CEC4D797B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2275" y="5918200"/>
              <a:ext cx="341313" cy="339725"/>
            </a:xfrm>
            <a:custGeom>
              <a:avLst/>
              <a:gdLst>
                <a:gd name="T0" fmla="*/ 215 w 215"/>
                <a:gd name="T1" fmla="*/ 107 h 214"/>
                <a:gd name="T2" fmla="*/ 213 w 215"/>
                <a:gd name="T3" fmla="*/ 128 h 214"/>
                <a:gd name="T4" fmla="*/ 207 w 215"/>
                <a:gd name="T5" fmla="*/ 149 h 214"/>
                <a:gd name="T6" fmla="*/ 197 w 215"/>
                <a:gd name="T7" fmla="*/ 167 h 214"/>
                <a:gd name="T8" fmla="*/ 184 w 215"/>
                <a:gd name="T9" fmla="*/ 183 h 214"/>
                <a:gd name="T10" fmla="*/ 168 w 215"/>
                <a:gd name="T11" fmla="*/ 195 h 214"/>
                <a:gd name="T12" fmla="*/ 149 w 215"/>
                <a:gd name="T13" fmla="*/ 206 h 214"/>
                <a:gd name="T14" fmla="*/ 130 w 215"/>
                <a:gd name="T15" fmla="*/ 212 h 214"/>
                <a:gd name="T16" fmla="*/ 108 w 215"/>
                <a:gd name="T17" fmla="*/ 214 h 214"/>
                <a:gd name="T18" fmla="*/ 97 w 215"/>
                <a:gd name="T19" fmla="*/ 214 h 214"/>
                <a:gd name="T20" fmla="*/ 76 w 215"/>
                <a:gd name="T21" fmla="*/ 210 h 214"/>
                <a:gd name="T22" fmla="*/ 56 w 215"/>
                <a:gd name="T23" fmla="*/ 201 h 214"/>
                <a:gd name="T24" fmla="*/ 39 w 215"/>
                <a:gd name="T25" fmla="*/ 189 h 214"/>
                <a:gd name="T26" fmla="*/ 26 w 215"/>
                <a:gd name="T27" fmla="*/ 176 h 214"/>
                <a:gd name="T28" fmla="*/ 14 w 215"/>
                <a:gd name="T29" fmla="*/ 159 h 214"/>
                <a:gd name="T30" fmla="*/ 5 w 215"/>
                <a:gd name="T31" fmla="*/ 139 h 214"/>
                <a:gd name="T32" fmla="*/ 1 w 215"/>
                <a:gd name="T33" fmla="*/ 118 h 214"/>
                <a:gd name="T34" fmla="*/ 0 w 215"/>
                <a:gd name="T35" fmla="*/ 107 h 214"/>
                <a:gd name="T36" fmla="*/ 3 w 215"/>
                <a:gd name="T37" fmla="*/ 85 h 214"/>
                <a:gd name="T38" fmla="*/ 9 w 215"/>
                <a:gd name="T39" fmla="*/ 66 h 214"/>
                <a:gd name="T40" fmla="*/ 18 w 215"/>
                <a:gd name="T41" fmla="*/ 47 h 214"/>
                <a:gd name="T42" fmla="*/ 32 w 215"/>
                <a:gd name="T43" fmla="*/ 32 h 214"/>
                <a:gd name="T44" fmla="*/ 48 w 215"/>
                <a:gd name="T45" fmla="*/ 18 h 214"/>
                <a:gd name="T46" fmla="*/ 66 w 215"/>
                <a:gd name="T47" fmla="*/ 8 h 214"/>
                <a:gd name="T48" fmla="*/ 87 w 215"/>
                <a:gd name="T49" fmla="*/ 2 h 214"/>
                <a:gd name="T50" fmla="*/ 108 w 215"/>
                <a:gd name="T51" fmla="*/ 0 h 214"/>
                <a:gd name="T52" fmla="*/ 119 w 215"/>
                <a:gd name="T53" fmla="*/ 0 h 214"/>
                <a:gd name="T54" fmla="*/ 140 w 215"/>
                <a:gd name="T55" fmla="*/ 5 h 214"/>
                <a:gd name="T56" fmla="*/ 159 w 215"/>
                <a:gd name="T57" fmla="*/ 13 h 214"/>
                <a:gd name="T58" fmla="*/ 176 w 215"/>
                <a:gd name="T59" fmla="*/ 24 h 214"/>
                <a:gd name="T60" fmla="*/ 191 w 215"/>
                <a:gd name="T61" fmla="*/ 39 h 214"/>
                <a:gd name="T62" fmla="*/ 202 w 215"/>
                <a:gd name="T63" fmla="*/ 56 h 214"/>
                <a:gd name="T64" fmla="*/ 210 w 215"/>
                <a:gd name="T65" fmla="*/ 76 h 214"/>
                <a:gd name="T66" fmla="*/ 215 w 215"/>
                <a:gd name="T67" fmla="*/ 96 h 214"/>
                <a:gd name="T68" fmla="*/ 215 w 215"/>
                <a:gd name="T69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5" h="214">
                  <a:moveTo>
                    <a:pt x="215" y="107"/>
                  </a:moveTo>
                  <a:lnTo>
                    <a:pt x="215" y="107"/>
                  </a:lnTo>
                  <a:lnTo>
                    <a:pt x="215" y="118"/>
                  </a:lnTo>
                  <a:lnTo>
                    <a:pt x="213" y="128"/>
                  </a:lnTo>
                  <a:lnTo>
                    <a:pt x="210" y="139"/>
                  </a:lnTo>
                  <a:lnTo>
                    <a:pt x="207" y="149"/>
                  </a:lnTo>
                  <a:lnTo>
                    <a:pt x="202" y="159"/>
                  </a:lnTo>
                  <a:lnTo>
                    <a:pt x="197" y="167"/>
                  </a:lnTo>
                  <a:lnTo>
                    <a:pt x="191" y="176"/>
                  </a:lnTo>
                  <a:lnTo>
                    <a:pt x="184" y="183"/>
                  </a:lnTo>
                  <a:lnTo>
                    <a:pt x="176" y="189"/>
                  </a:lnTo>
                  <a:lnTo>
                    <a:pt x="168" y="195"/>
                  </a:lnTo>
                  <a:lnTo>
                    <a:pt x="159" y="201"/>
                  </a:lnTo>
                  <a:lnTo>
                    <a:pt x="149" y="206"/>
                  </a:lnTo>
                  <a:lnTo>
                    <a:pt x="140" y="210"/>
                  </a:lnTo>
                  <a:lnTo>
                    <a:pt x="130" y="212"/>
                  </a:lnTo>
                  <a:lnTo>
                    <a:pt x="119" y="214"/>
                  </a:lnTo>
                  <a:lnTo>
                    <a:pt x="108" y="214"/>
                  </a:lnTo>
                  <a:lnTo>
                    <a:pt x="108" y="214"/>
                  </a:lnTo>
                  <a:lnTo>
                    <a:pt x="97" y="214"/>
                  </a:lnTo>
                  <a:lnTo>
                    <a:pt x="87" y="212"/>
                  </a:lnTo>
                  <a:lnTo>
                    <a:pt x="76" y="210"/>
                  </a:lnTo>
                  <a:lnTo>
                    <a:pt x="66" y="206"/>
                  </a:lnTo>
                  <a:lnTo>
                    <a:pt x="56" y="201"/>
                  </a:lnTo>
                  <a:lnTo>
                    <a:pt x="48" y="195"/>
                  </a:lnTo>
                  <a:lnTo>
                    <a:pt x="39" y="189"/>
                  </a:lnTo>
                  <a:lnTo>
                    <a:pt x="32" y="183"/>
                  </a:lnTo>
                  <a:lnTo>
                    <a:pt x="26" y="176"/>
                  </a:lnTo>
                  <a:lnTo>
                    <a:pt x="18" y="167"/>
                  </a:lnTo>
                  <a:lnTo>
                    <a:pt x="14" y="159"/>
                  </a:lnTo>
                  <a:lnTo>
                    <a:pt x="9" y="149"/>
                  </a:lnTo>
                  <a:lnTo>
                    <a:pt x="5" y="139"/>
                  </a:lnTo>
                  <a:lnTo>
                    <a:pt x="3" y="128"/>
                  </a:lnTo>
                  <a:lnTo>
                    <a:pt x="1" y="118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" y="96"/>
                  </a:lnTo>
                  <a:lnTo>
                    <a:pt x="3" y="85"/>
                  </a:lnTo>
                  <a:lnTo>
                    <a:pt x="5" y="76"/>
                  </a:lnTo>
                  <a:lnTo>
                    <a:pt x="9" y="66"/>
                  </a:lnTo>
                  <a:lnTo>
                    <a:pt x="14" y="56"/>
                  </a:lnTo>
                  <a:lnTo>
                    <a:pt x="18" y="47"/>
                  </a:lnTo>
                  <a:lnTo>
                    <a:pt x="26" y="39"/>
                  </a:lnTo>
                  <a:lnTo>
                    <a:pt x="32" y="32"/>
                  </a:lnTo>
                  <a:lnTo>
                    <a:pt x="39" y="24"/>
                  </a:lnTo>
                  <a:lnTo>
                    <a:pt x="48" y="18"/>
                  </a:lnTo>
                  <a:lnTo>
                    <a:pt x="56" y="13"/>
                  </a:lnTo>
                  <a:lnTo>
                    <a:pt x="66" y="8"/>
                  </a:lnTo>
                  <a:lnTo>
                    <a:pt x="76" y="5"/>
                  </a:lnTo>
                  <a:lnTo>
                    <a:pt x="87" y="2"/>
                  </a:lnTo>
                  <a:lnTo>
                    <a:pt x="97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0" y="5"/>
                  </a:lnTo>
                  <a:lnTo>
                    <a:pt x="149" y="8"/>
                  </a:lnTo>
                  <a:lnTo>
                    <a:pt x="159" y="13"/>
                  </a:lnTo>
                  <a:lnTo>
                    <a:pt x="168" y="18"/>
                  </a:lnTo>
                  <a:lnTo>
                    <a:pt x="176" y="24"/>
                  </a:lnTo>
                  <a:lnTo>
                    <a:pt x="184" y="32"/>
                  </a:lnTo>
                  <a:lnTo>
                    <a:pt x="191" y="39"/>
                  </a:lnTo>
                  <a:lnTo>
                    <a:pt x="197" y="47"/>
                  </a:lnTo>
                  <a:lnTo>
                    <a:pt x="202" y="56"/>
                  </a:lnTo>
                  <a:lnTo>
                    <a:pt x="207" y="66"/>
                  </a:lnTo>
                  <a:lnTo>
                    <a:pt x="210" y="76"/>
                  </a:lnTo>
                  <a:lnTo>
                    <a:pt x="213" y="85"/>
                  </a:lnTo>
                  <a:lnTo>
                    <a:pt x="215" y="96"/>
                  </a:lnTo>
                  <a:lnTo>
                    <a:pt x="215" y="107"/>
                  </a:lnTo>
                  <a:lnTo>
                    <a:pt x="215" y="107"/>
                  </a:lnTo>
                  <a:close/>
                </a:path>
              </a:pathLst>
            </a:custGeom>
            <a:solidFill>
              <a:srgbClr val="DCF1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7">
              <a:extLst>
                <a:ext uri="{FF2B5EF4-FFF2-40B4-BE49-F238E27FC236}">
                  <a16:creationId xmlns:a16="http://schemas.microsoft.com/office/drawing/2014/main" id="{17AA3A10-7070-4299-8F45-B7736664B1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  <a:gd name="T114" fmla="*/ 0 w 137"/>
                <a:gd name="T115" fmla="*/ 3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8">
              <a:extLst>
                <a:ext uri="{FF2B5EF4-FFF2-40B4-BE49-F238E27FC236}">
                  <a16:creationId xmlns:a16="http://schemas.microsoft.com/office/drawing/2014/main" id="{3C1347D1-E8D9-470E-BD73-38B336602D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9">
              <a:extLst>
                <a:ext uri="{FF2B5EF4-FFF2-40B4-BE49-F238E27FC236}">
                  <a16:creationId xmlns:a16="http://schemas.microsoft.com/office/drawing/2014/main" id="{DE630064-3DB9-4CA1-8157-245BB42EA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87512" y="5926138"/>
              <a:ext cx="336550" cy="336550"/>
            </a:xfrm>
            <a:custGeom>
              <a:avLst/>
              <a:gdLst>
                <a:gd name="T0" fmla="*/ 47 w 212"/>
                <a:gd name="T1" fmla="*/ 16 h 212"/>
                <a:gd name="T2" fmla="*/ 67 w 212"/>
                <a:gd name="T3" fmla="*/ 6 h 212"/>
                <a:gd name="T4" fmla="*/ 88 w 212"/>
                <a:gd name="T5" fmla="*/ 1 h 212"/>
                <a:gd name="T6" fmla="*/ 107 w 212"/>
                <a:gd name="T7" fmla="*/ 0 h 212"/>
                <a:gd name="T8" fmla="*/ 128 w 212"/>
                <a:gd name="T9" fmla="*/ 2 h 212"/>
                <a:gd name="T10" fmla="*/ 148 w 212"/>
                <a:gd name="T11" fmla="*/ 8 h 212"/>
                <a:gd name="T12" fmla="*/ 166 w 212"/>
                <a:gd name="T13" fmla="*/ 18 h 212"/>
                <a:gd name="T14" fmla="*/ 182 w 212"/>
                <a:gd name="T15" fmla="*/ 31 h 212"/>
                <a:gd name="T16" fmla="*/ 195 w 212"/>
                <a:gd name="T17" fmla="*/ 47 h 212"/>
                <a:gd name="T18" fmla="*/ 200 w 212"/>
                <a:gd name="T19" fmla="*/ 57 h 212"/>
                <a:gd name="T20" fmla="*/ 207 w 212"/>
                <a:gd name="T21" fmla="*/ 77 h 212"/>
                <a:gd name="T22" fmla="*/ 211 w 212"/>
                <a:gd name="T23" fmla="*/ 97 h 212"/>
                <a:gd name="T24" fmla="*/ 211 w 212"/>
                <a:gd name="T25" fmla="*/ 118 h 212"/>
                <a:gd name="T26" fmla="*/ 206 w 212"/>
                <a:gd name="T27" fmla="*/ 138 h 212"/>
                <a:gd name="T28" fmla="*/ 199 w 212"/>
                <a:gd name="T29" fmla="*/ 156 h 212"/>
                <a:gd name="T30" fmla="*/ 187 w 212"/>
                <a:gd name="T31" fmla="*/ 173 h 212"/>
                <a:gd name="T32" fmla="*/ 172 w 212"/>
                <a:gd name="T33" fmla="*/ 188 h 212"/>
                <a:gd name="T34" fmla="*/ 163 w 212"/>
                <a:gd name="T35" fmla="*/ 195 h 212"/>
                <a:gd name="T36" fmla="*/ 144 w 212"/>
                <a:gd name="T37" fmla="*/ 205 h 212"/>
                <a:gd name="T38" fmla="*/ 124 w 212"/>
                <a:gd name="T39" fmla="*/ 210 h 212"/>
                <a:gd name="T40" fmla="*/ 104 w 212"/>
                <a:gd name="T41" fmla="*/ 212 h 212"/>
                <a:gd name="T42" fmla="*/ 83 w 212"/>
                <a:gd name="T43" fmla="*/ 210 h 212"/>
                <a:gd name="T44" fmla="*/ 63 w 212"/>
                <a:gd name="T45" fmla="*/ 204 h 212"/>
                <a:gd name="T46" fmla="*/ 46 w 212"/>
                <a:gd name="T47" fmla="*/ 193 h 212"/>
                <a:gd name="T48" fmla="*/ 29 w 212"/>
                <a:gd name="T49" fmla="*/ 181 h 212"/>
                <a:gd name="T50" fmla="*/ 15 w 212"/>
                <a:gd name="T51" fmla="*/ 163 h 212"/>
                <a:gd name="T52" fmla="*/ 11 w 212"/>
                <a:gd name="T53" fmla="*/ 154 h 212"/>
                <a:gd name="T54" fmla="*/ 3 w 212"/>
                <a:gd name="T55" fmla="*/ 134 h 212"/>
                <a:gd name="T56" fmla="*/ 0 w 212"/>
                <a:gd name="T57" fmla="*/ 113 h 212"/>
                <a:gd name="T58" fmla="*/ 0 w 212"/>
                <a:gd name="T59" fmla="*/ 93 h 212"/>
                <a:gd name="T60" fmla="*/ 4 w 212"/>
                <a:gd name="T61" fmla="*/ 73 h 212"/>
                <a:gd name="T62" fmla="*/ 12 w 212"/>
                <a:gd name="T63" fmla="*/ 55 h 212"/>
                <a:gd name="T64" fmla="*/ 24 w 212"/>
                <a:gd name="T65" fmla="*/ 38 h 212"/>
                <a:gd name="T66" fmla="*/ 39 w 212"/>
                <a:gd name="T67" fmla="*/ 23 h 212"/>
                <a:gd name="T68" fmla="*/ 47 w 212"/>
                <a:gd name="T69" fmla="*/ 1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2">
                  <a:moveTo>
                    <a:pt x="47" y="16"/>
                  </a:moveTo>
                  <a:lnTo>
                    <a:pt x="47" y="16"/>
                  </a:lnTo>
                  <a:lnTo>
                    <a:pt x="57" y="11"/>
                  </a:lnTo>
                  <a:lnTo>
                    <a:pt x="67" y="6"/>
                  </a:lnTo>
                  <a:lnTo>
                    <a:pt x="77" y="3"/>
                  </a:lnTo>
                  <a:lnTo>
                    <a:pt x="88" y="1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18" y="0"/>
                  </a:lnTo>
                  <a:lnTo>
                    <a:pt x="128" y="2"/>
                  </a:lnTo>
                  <a:lnTo>
                    <a:pt x="138" y="5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6" y="18"/>
                  </a:lnTo>
                  <a:lnTo>
                    <a:pt x="173" y="24"/>
                  </a:lnTo>
                  <a:lnTo>
                    <a:pt x="182" y="31"/>
                  </a:lnTo>
                  <a:lnTo>
                    <a:pt x="188" y="39"/>
                  </a:lnTo>
                  <a:lnTo>
                    <a:pt x="195" y="47"/>
                  </a:lnTo>
                  <a:lnTo>
                    <a:pt x="195" y="47"/>
                  </a:lnTo>
                  <a:lnTo>
                    <a:pt x="200" y="57"/>
                  </a:lnTo>
                  <a:lnTo>
                    <a:pt x="205" y="67"/>
                  </a:lnTo>
                  <a:lnTo>
                    <a:pt x="207" y="77"/>
                  </a:lnTo>
                  <a:lnTo>
                    <a:pt x="210" y="88"/>
                  </a:lnTo>
                  <a:lnTo>
                    <a:pt x="211" y="97"/>
                  </a:lnTo>
                  <a:lnTo>
                    <a:pt x="212" y="107"/>
                  </a:lnTo>
                  <a:lnTo>
                    <a:pt x="211" y="118"/>
                  </a:lnTo>
                  <a:lnTo>
                    <a:pt x="210" y="128"/>
                  </a:lnTo>
                  <a:lnTo>
                    <a:pt x="206" y="138"/>
                  </a:lnTo>
                  <a:lnTo>
                    <a:pt x="204" y="148"/>
                  </a:lnTo>
                  <a:lnTo>
                    <a:pt x="199" y="156"/>
                  </a:lnTo>
                  <a:lnTo>
                    <a:pt x="193" y="166"/>
                  </a:lnTo>
                  <a:lnTo>
                    <a:pt x="187" y="173"/>
                  </a:lnTo>
                  <a:lnTo>
                    <a:pt x="179" y="182"/>
                  </a:lnTo>
                  <a:lnTo>
                    <a:pt x="172" y="188"/>
                  </a:lnTo>
                  <a:lnTo>
                    <a:pt x="163" y="195"/>
                  </a:lnTo>
                  <a:lnTo>
                    <a:pt x="163" y="195"/>
                  </a:lnTo>
                  <a:lnTo>
                    <a:pt x="154" y="200"/>
                  </a:lnTo>
                  <a:lnTo>
                    <a:pt x="144" y="205"/>
                  </a:lnTo>
                  <a:lnTo>
                    <a:pt x="134" y="207"/>
                  </a:lnTo>
                  <a:lnTo>
                    <a:pt x="124" y="210"/>
                  </a:lnTo>
                  <a:lnTo>
                    <a:pt x="113" y="211"/>
                  </a:lnTo>
                  <a:lnTo>
                    <a:pt x="104" y="212"/>
                  </a:lnTo>
                  <a:lnTo>
                    <a:pt x="93" y="211"/>
                  </a:lnTo>
                  <a:lnTo>
                    <a:pt x="83" y="210"/>
                  </a:lnTo>
                  <a:lnTo>
                    <a:pt x="73" y="206"/>
                  </a:lnTo>
                  <a:lnTo>
                    <a:pt x="63" y="204"/>
                  </a:lnTo>
                  <a:lnTo>
                    <a:pt x="55" y="199"/>
                  </a:lnTo>
                  <a:lnTo>
                    <a:pt x="46" y="193"/>
                  </a:lnTo>
                  <a:lnTo>
                    <a:pt x="37" y="187"/>
                  </a:lnTo>
                  <a:lnTo>
                    <a:pt x="29" y="181"/>
                  </a:lnTo>
                  <a:lnTo>
                    <a:pt x="23" y="172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1" y="154"/>
                  </a:lnTo>
                  <a:lnTo>
                    <a:pt x="6" y="144"/>
                  </a:lnTo>
                  <a:lnTo>
                    <a:pt x="3" y="134"/>
                  </a:lnTo>
                  <a:lnTo>
                    <a:pt x="1" y="124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3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2" y="55"/>
                  </a:lnTo>
                  <a:lnTo>
                    <a:pt x="18" y="46"/>
                  </a:lnTo>
                  <a:lnTo>
                    <a:pt x="24" y="38"/>
                  </a:lnTo>
                  <a:lnTo>
                    <a:pt x="31" y="29"/>
                  </a:lnTo>
                  <a:lnTo>
                    <a:pt x="39" y="23"/>
                  </a:lnTo>
                  <a:lnTo>
                    <a:pt x="47" y="16"/>
                  </a:lnTo>
                  <a:lnTo>
                    <a:pt x="47" y="16"/>
                  </a:lnTo>
                  <a:close/>
                </a:path>
              </a:pathLst>
            </a:custGeom>
            <a:noFill/>
            <a:ln w="20638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90">
              <a:extLst>
                <a:ext uri="{FF2B5EF4-FFF2-40B4-BE49-F238E27FC236}">
                  <a16:creationId xmlns:a16="http://schemas.microsoft.com/office/drawing/2014/main" id="{D737417D-408A-467A-8BF2-59ACD603EF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9 w 44"/>
                <a:gd name="T5" fmla="*/ 155 h 155"/>
                <a:gd name="T6" fmla="*/ 18 w 44"/>
                <a:gd name="T7" fmla="*/ 154 h 155"/>
                <a:gd name="T8" fmla="*/ 25 w 44"/>
                <a:gd name="T9" fmla="*/ 151 h 155"/>
                <a:gd name="T10" fmla="*/ 31 w 44"/>
                <a:gd name="T11" fmla="*/ 147 h 155"/>
                <a:gd name="T12" fmla="*/ 36 w 44"/>
                <a:gd name="T13" fmla="*/ 143 h 155"/>
                <a:gd name="T14" fmla="*/ 40 w 44"/>
                <a:gd name="T15" fmla="*/ 135 h 155"/>
                <a:gd name="T16" fmla="*/ 42 w 44"/>
                <a:gd name="T17" fmla="*/ 128 h 155"/>
                <a:gd name="T18" fmla="*/ 44 w 44"/>
                <a:gd name="T19" fmla="*/ 119 h 155"/>
                <a:gd name="T20" fmla="*/ 44 w 44"/>
                <a:gd name="T21" fmla="*/ 119 h 155"/>
                <a:gd name="T22" fmla="*/ 44 w 44"/>
                <a:gd name="T23" fmla="*/ 36 h 155"/>
                <a:gd name="T24" fmla="*/ 44 w 44"/>
                <a:gd name="T25" fmla="*/ 36 h 155"/>
                <a:gd name="T26" fmla="*/ 42 w 44"/>
                <a:gd name="T27" fmla="*/ 26 h 155"/>
                <a:gd name="T28" fmla="*/ 40 w 44"/>
                <a:gd name="T29" fmla="*/ 19 h 155"/>
                <a:gd name="T30" fmla="*/ 36 w 44"/>
                <a:gd name="T31" fmla="*/ 12 h 155"/>
                <a:gd name="T32" fmla="*/ 31 w 44"/>
                <a:gd name="T33" fmla="*/ 7 h 155"/>
                <a:gd name="T34" fmla="*/ 25 w 44"/>
                <a:gd name="T35" fmla="*/ 2 h 155"/>
                <a:gd name="T36" fmla="*/ 18 w 44"/>
                <a:gd name="T37" fmla="*/ 0 h 155"/>
                <a:gd name="T38" fmla="*/ 9 w 44"/>
                <a:gd name="T39" fmla="*/ 0 h 155"/>
                <a:gd name="T40" fmla="*/ 0 w 44"/>
                <a:gd name="T41" fmla="*/ 0 h 155"/>
                <a:gd name="T42" fmla="*/ 0 w 44"/>
                <a:gd name="T43" fmla="*/ 0 h 155"/>
                <a:gd name="T44" fmla="*/ 0 w 44"/>
                <a:gd name="T45" fmla="*/ 19 h 155"/>
                <a:gd name="T46" fmla="*/ 0 w 44"/>
                <a:gd name="T47" fmla="*/ 19 h 155"/>
                <a:gd name="T48" fmla="*/ 13 w 44"/>
                <a:gd name="T49" fmla="*/ 22 h 155"/>
                <a:gd name="T50" fmla="*/ 17 w 44"/>
                <a:gd name="T51" fmla="*/ 23 h 155"/>
                <a:gd name="T52" fmla="*/ 19 w 44"/>
                <a:gd name="T53" fmla="*/ 24 h 155"/>
                <a:gd name="T54" fmla="*/ 20 w 44"/>
                <a:gd name="T55" fmla="*/ 28 h 155"/>
                <a:gd name="T56" fmla="*/ 22 w 44"/>
                <a:gd name="T57" fmla="*/ 31 h 155"/>
                <a:gd name="T58" fmla="*/ 23 w 44"/>
                <a:gd name="T59" fmla="*/ 44 h 155"/>
                <a:gd name="T60" fmla="*/ 23 w 44"/>
                <a:gd name="T61" fmla="*/ 44 h 155"/>
                <a:gd name="T62" fmla="*/ 22 w 44"/>
                <a:gd name="T63" fmla="*/ 112 h 155"/>
                <a:gd name="T64" fmla="*/ 22 w 44"/>
                <a:gd name="T65" fmla="*/ 112 h 155"/>
                <a:gd name="T66" fmla="*/ 22 w 44"/>
                <a:gd name="T67" fmla="*/ 123 h 155"/>
                <a:gd name="T68" fmla="*/ 20 w 44"/>
                <a:gd name="T69" fmla="*/ 127 h 155"/>
                <a:gd name="T70" fmla="*/ 19 w 44"/>
                <a:gd name="T71" fmla="*/ 129 h 155"/>
                <a:gd name="T72" fmla="*/ 17 w 44"/>
                <a:gd name="T73" fmla="*/ 132 h 155"/>
                <a:gd name="T74" fmla="*/ 13 w 44"/>
                <a:gd name="T75" fmla="*/ 133 h 155"/>
                <a:gd name="T76" fmla="*/ 2 w 44"/>
                <a:gd name="T77" fmla="*/ 134 h 155"/>
                <a:gd name="T78" fmla="*/ 2 w 44"/>
                <a:gd name="T79" fmla="*/ 134 h 155"/>
                <a:gd name="T80" fmla="*/ 0 w 44"/>
                <a:gd name="T81" fmla="*/ 135 h 155"/>
                <a:gd name="T82" fmla="*/ 0 w 44"/>
                <a:gd name="T83" fmla="*/ 13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9" y="155"/>
                  </a:lnTo>
                  <a:lnTo>
                    <a:pt x="18" y="154"/>
                  </a:lnTo>
                  <a:lnTo>
                    <a:pt x="25" y="151"/>
                  </a:lnTo>
                  <a:lnTo>
                    <a:pt x="31" y="147"/>
                  </a:lnTo>
                  <a:lnTo>
                    <a:pt x="36" y="143"/>
                  </a:lnTo>
                  <a:lnTo>
                    <a:pt x="40" y="135"/>
                  </a:lnTo>
                  <a:lnTo>
                    <a:pt x="42" y="128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2" y="26"/>
                  </a:lnTo>
                  <a:lnTo>
                    <a:pt x="40" y="19"/>
                  </a:lnTo>
                  <a:lnTo>
                    <a:pt x="36" y="12"/>
                  </a:lnTo>
                  <a:lnTo>
                    <a:pt x="31" y="7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3" y="22"/>
                  </a:lnTo>
                  <a:lnTo>
                    <a:pt x="17" y="23"/>
                  </a:lnTo>
                  <a:lnTo>
                    <a:pt x="19" y="24"/>
                  </a:lnTo>
                  <a:lnTo>
                    <a:pt x="20" y="28"/>
                  </a:lnTo>
                  <a:lnTo>
                    <a:pt x="22" y="31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23"/>
                  </a:lnTo>
                  <a:lnTo>
                    <a:pt x="20" y="127"/>
                  </a:lnTo>
                  <a:lnTo>
                    <a:pt x="19" y="129"/>
                  </a:lnTo>
                  <a:lnTo>
                    <a:pt x="17" y="132"/>
                  </a:lnTo>
                  <a:lnTo>
                    <a:pt x="13" y="133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91">
              <a:extLst>
                <a:ext uri="{FF2B5EF4-FFF2-40B4-BE49-F238E27FC236}">
                  <a16:creationId xmlns:a16="http://schemas.microsoft.com/office/drawing/2014/main" id="{B6FD123A-93DF-432F-9F02-94666059A0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35 w 44"/>
                <a:gd name="T5" fmla="*/ 0 h 155"/>
                <a:gd name="T6" fmla="*/ 27 w 44"/>
                <a:gd name="T7" fmla="*/ 1 h 155"/>
                <a:gd name="T8" fmla="*/ 20 w 44"/>
                <a:gd name="T9" fmla="*/ 3 h 155"/>
                <a:gd name="T10" fmla="*/ 14 w 44"/>
                <a:gd name="T11" fmla="*/ 6 h 155"/>
                <a:gd name="T12" fmla="*/ 8 w 44"/>
                <a:gd name="T13" fmla="*/ 11 h 155"/>
                <a:gd name="T14" fmla="*/ 4 w 44"/>
                <a:gd name="T15" fmla="*/ 17 h 155"/>
                <a:gd name="T16" fmla="*/ 2 w 44"/>
                <a:gd name="T17" fmla="*/ 23 h 155"/>
                <a:gd name="T18" fmla="*/ 2 w 44"/>
                <a:gd name="T19" fmla="*/ 31 h 155"/>
                <a:gd name="T20" fmla="*/ 2 w 44"/>
                <a:gd name="T21" fmla="*/ 31 h 155"/>
                <a:gd name="T22" fmla="*/ 0 w 44"/>
                <a:gd name="T23" fmla="*/ 77 h 155"/>
                <a:gd name="T24" fmla="*/ 2 w 44"/>
                <a:gd name="T25" fmla="*/ 123 h 155"/>
                <a:gd name="T26" fmla="*/ 2 w 44"/>
                <a:gd name="T27" fmla="*/ 123 h 155"/>
                <a:gd name="T28" fmla="*/ 2 w 44"/>
                <a:gd name="T29" fmla="*/ 132 h 155"/>
                <a:gd name="T30" fmla="*/ 5 w 44"/>
                <a:gd name="T31" fmla="*/ 138 h 155"/>
                <a:gd name="T32" fmla="*/ 9 w 44"/>
                <a:gd name="T33" fmla="*/ 144 h 155"/>
                <a:gd name="T34" fmla="*/ 15 w 44"/>
                <a:gd name="T35" fmla="*/ 149 h 155"/>
                <a:gd name="T36" fmla="*/ 21 w 44"/>
                <a:gd name="T37" fmla="*/ 152 h 155"/>
                <a:gd name="T38" fmla="*/ 28 w 44"/>
                <a:gd name="T39" fmla="*/ 155 h 155"/>
                <a:gd name="T40" fmla="*/ 36 w 44"/>
                <a:gd name="T41" fmla="*/ 155 h 155"/>
                <a:gd name="T42" fmla="*/ 44 w 44"/>
                <a:gd name="T43" fmla="*/ 154 h 155"/>
                <a:gd name="T44" fmla="*/ 44 w 44"/>
                <a:gd name="T45" fmla="*/ 154 h 155"/>
                <a:gd name="T46" fmla="*/ 44 w 44"/>
                <a:gd name="T47" fmla="*/ 134 h 155"/>
                <a:gd name="T48" fmla="*/ 44 w 44"/>
                <a:gd name="T49" fmla="*/ 134 h 155"/>
                <a:gd name="T50" fmla="*/ 36 w 44"/>
                <a:gd name="T51" fmla="*/ 134 h 155"/>
                <a:gd name="T52" fmla="*/ 36 w 44"/>
                <a:gd name="T53" fmla="*/ 134 h 155"/>
                <a:gd name="T54" fmla="*/ 30 w 44"/>
                <a:gd name="T55" fmla="*/ 133 h 155"/>
                <a:gd name="T56" fmla="*/ 26 w 44"/>
                <a:gd name="T57" fmla="*/ 130 h 155"/>
                <a:gd name="T58" fmla="*/ 24 w 44"/>
                <a:gd name="T59" fmla="*/ 125 h 155"/>
                <a:gd name="T60" fmla="*/ 22 w 44"/>
                <a:gd name="T61" fmla="*/ 121 h 155"/>
                <a:gd name="T62" fmla="*/ 22 w 44"/>
                <a:gd name="T63" fmla="*/ 121 h 155"/>
                <a:gd name="T64" fmla="*/ 22 w 44"/>
                <a:gd name="T65" fmla="*/ 34 h 155"/>
                <a:gd name="T66" fmla="*/ 22 w 44"/>
                <a:gd name="T67" fmla="*/ 34 h 155"/>
                <a:gd name="T68" fmla="*/ 24 w 44"/>
                <a:gd name="T69" fmla="*/ 28 h 155"/>
                <a:gd name="T70" fmla="*/ 26 w 44"/>
                <a:gd name="T71" fmla="*/ 24 h 155"/>
                <a:gd name="T72" fmla="*/ 30 w 44"/>
                <a:gd name="T73" fmla="*/ 22 h 155"/>
                <a:gd name="T74" fmla="*/ 36 w 44"/>
                <a:gd name="T75" fmla="*/ 20 h 155"/>
                <a:gd name="T76" fmla="*/ 36 w 44"/>
                <a:gd name="T77" fmla="*/ 20 h 155"/>
                <a:gd name="T78" fmla="*/ 44 w 44"/>
                <a:gd name="T79" fmla="*/ 19 h 155"/>
                <a:gd name="T80" fmla="*/ 44 w 44"/>
                <a:gd name="T81" fmla="*/ 19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35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8" y="11"/>
                  </a:lnTo>
                  <a:lnTo>
                    <a:pt x="4" y="17"/>
                  </a:lnTo>
                  <a:lnTo>
                    <a:pt x="2" y="2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77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2" y="132"/>
                  </a:lnTo>
                  <a:lnTo>
                    <a:pt x="5" y="138"/>
                  </a:lnTo>
                  <a:lnTo>
                    <a:pt x="9" y="144"/>
                  </a:lnTo>
                  <a:lnTo>
                    <a:pt x="15" y="149"/>
                  </a:lnTo>
                  <a:lnTo>
                    <a:pt x="21" y="152"/>
                  </a:lnTo>
                  <a:lnTo>
                    <a:pt x="28" y="155"/>
                  </a:lnTo>
                  <a:lnTo>
                    <a:pt x="36" y="155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0" y="133"/>
                  </a:lnTo>
                  <a:lnTo>
                    <a:pt x="26" y="130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4" y="28"/>
                  </a:lnTo>
                  <a:lnTo>
                    <a:pt x="26" y="24"/>
                  </a:lnTo>
                  <a:lnTo>
                    <a:pt x="30" y="22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2">
              <a:extLst>
                <a:ext uri="{FF2B5EF4-FFF2-40B4-BE49-F238E27FC236}">
                  <a16:creationId xmlns:a16="http://schemas.microsoft.com/office/drawing/2014/main" id="{C2568B68-A019-4231-86EC-18F7811145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21 w 21"/>
                <a:gd name="T5" fmla="*/ 19 h 19"/>
                <a:gd name="T6" fmla="*/ 21 w 21"/>
                <a:gd name="T7" fmla="*/ 19 h 19"/>
                <a:gd name="T8" fmla="*/ 21 w 21"/>
                <a:gd name="T9" fmla="*/ 0 h 19"/>
                <a:gd name="T10" fmla="*/ 21 w 21"/>
                <a:gd name="T11" fmla="*/ 0 h 19"/>
                <a:gd name="T12" fmla="*/ 0 w 21"/>
                <a:gd name="T13" fmla="*/ 0 h 19"/>
                <a:gd name="T14" fmla="*/ 0 w 21"/>
                <a:gd name="T15" fmla="*/ 0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3">
              <a:extLst>
                <a:ext uri="{FF2B5EF4-FFF2-40B4-BE49-F238E27FC236}">
                  <a16:creationId xmlns:a16="http://schemas.microsoft.com/office/drawing/2014/main" id="{A38532CC-A69D-4B46-93F3-92B90F3156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6413"/>
              <a:ext cx="31750" cy="30163"/>
            </a:xfrm>
            <a:custGeom>
              <a:avLst/>
              <a:gdLst>
                <a:gd name="T0" fmla="*/ 0 w 20"/>
                <a:gd name="T1" fmla="*/ 0 h 19"/>
                <a:gd name="T2" fmla="*/ 0 w 20"/>
                <a:gd name="T3" fmla="*/ 0 h 19"/>
                <a:gd name="T4" fmla="*/ 0 w 20"/>
                <a:gd name="T5" fmla="*/ 19 h 19"/>
                <a:gd name="T6" fmla="*/ 0 w 20"/>
                <a:gd name="T7" fmla="*/ 19 h 19"/>
                <a:gd name="T8" fmla="*/ 20 w 20"/>
                <a:gd name="T9" fmla="*/ 19 h 19"/>
                <a:gd name="T10" fmla="*/ 20 w 20"/>
                <a:gd name="T11" fmla="*/ 19 h 19"/>
                <a:gd name="T12" fmla="*/ 20 w 20"/>
                <a:gd name="T13" fmla="*/ 0 h 19"/>
                <a:gd name="T14" fmla="*/ 20 w 20"/>
                <a:gd name="T15" fmla="*/ 0 h 19"/>
                <a:gd name="T16" fmla="*/ 0 w 20"/>
                <a:gd name="T17" fmla="*/ 0 h 19"/>
                <a:gd name="T18" fmla="*/ 0 w 20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94">
              <a:extLst>
                <a:ext uri="{FF2B5EF4-FFF2-40B4-BE49-F238E27FC236}">
                  <a16:creationId xmlns:a16="http://schemas.microsoft.com/office/drawing/2014/main" id="{968DB4A4-6D30-42C9-B709-70F2327D3A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20 w 20"/>
                <a:gd name="T5" fmla="*/ 0 h 21"/>
                <a:gd name="T6" fmla="*/ 20 w 20"/>
                <a:gd name="T7" fmla="*/ 0 h 21"/>
                <a:gd name="T8" fmla="*/ 0 w 20"/>
                <a:gd name="T9" fmla="*/ 0 h 21"/>
                <a:gd name="T10" fmla="*/ 0 w 20"/>
                <a:gd name="T11" fmla="*/ 0 h 21"/>
                <a:gd name="T12" fmla="*/ 0 w 20"/>
                <a:gd name="T13" fmla="*/ 21 h 21"/>
                <a:gd name="T14" fmla="*/ 0 w 20"/>
                <a:gd name="T15" fmla="*/ 21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95">
              <a:extLst>
                <a:ext uri="{FF2B5EF4-FFF2-40B4-BE49-F238E27FC236}">
                  <a16:creationId xmlns:a16="http://schemas.microsoft.com/office/drawing/2014/main" id="{DDAF2027-56A1-4D06-87D2-64711619B2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0 w 44"/>
                <a:gd name="T5" fmla="*/ 135 h 155"/>
                <a:gd name="T6" fmla="*/ 0 w 44"/>
                <a:gd name="T7" fmla="*/ 135 h 155"/>
                <a:gd name="T8" fmla="*/ 2 w 44"/>
                <a:gd name="T9" fmla="*/ 134 h 155"/>
                <a:gd name="T10" fmla="*/ 2 w 44"/>
                <a:gd name="T11" fmla="*/ 134 h 155"/>
                <a:gd name="T12" fmla="*/ 13 w 44"/>
                <a:gd name="T13" fmla="*/ 133 h 155"/>
                <a:gd name="T14" fmla="*/ 17 w 44"/>
                <a:gd name="T15" fmla="*/ 132 h 155"/>
                <a:gd name="T16" fmla="*/ 19 w 44"/>
                <a:gd name="T17" fmla="*/ 129 h 155"/>
                <a:gd name="T18" fmla="*/ 20 w 44"/>
                <a:gd name="T19" fmla="*/ 127 h 155"/>
                <a:gd name="T20" fmla="*/ 22 w 44"/>
                <a:gd name="T21" fmla="*/ 123 h 155"/>
                <a:gd name="T22" fmla="*/ 22 w 44"/>
                <a:gd name="T23" fmla="*/ 112 h 155"/>
                <a:gd name="T24" fmla="*/ 22 w 44"/>
                <a:gd name="T25" fmla="*/ 112 h 155"/>
                <a:gd name="T26" fmla="*/ 23 w 44"/>
                <a:gd name="T27" fmla="*/ 44 h 155"/>
                <a:gd name="T28" fmla="*/ 23 w 44"/>
                <a:gd name="T29" fmla="*/ 44 h 155"/>
                <a:gd name="T30" fmla="*/ 22 w 44"/>
                <a:gd name="T31" fmla="*/ 31 h 155"/>
                <a:gd name="T32" fmla="*/ 20 w 44"/>
                <a:gd name="T33" fmla="*/ 28 h 155"/>
                <a:gd name="T34" fmla="*/ 19 w 44"/>
                <a:gd name="T35" fmla="*/ 24 h 155"/>
                <a:gd name="T36" fmla="*/ 17 w 44"/>
                <a:gd name="T37" fmla="*/ 23 h 155"/>
                <a:gd name="T38" fmla="*/ 13 w 44"/>
                <a:gd name="T39" fmla="*/ 22 h 155"/>
                <a:gd name="T40" fmla="*/ 0 w 44"/>
                <a:gd name="T41" fmla="*/ 19 h 155"/>
                <a:gd name="T42" fmla="*/ 0 w 44"/>
                <a:gd name="T43" fmla="*/ 19 h 155"/>
                <a:gd name="T44" fmla="*/ 0 w 44"/>
                <a:gd name="T45" fmla="*/ 0 h 155"/>
                <a:gd name="T46" fmla="*/ 0 w 44"/>
                <a:gd name="T47" fmla="*/ 0 h 155"/>
                <a:gd name="T48" fmla="*/ 9 w 44"/>
                <a:gd name="T49" fmla="*/ 0 h 155"/>
                <a:gd name="T50" fmla="*/ 18 w 44"/>
                <a:gd name="T51" fmla="*/ 0 h 155"/>
                <a:gd name="T52" fmla="*/ 25 w 44"/>
                <a:gd name="T53" fmla="*/ 2 h 155"/>
                <a:gd name="T54" fmla="*/ 31 w 44"/>
                <a:gd name="T55" fmla="*/ 7 h 155"/>
                <a:gd name="T56" fmla="*/ 36 w 44"/>
                <a:gd name="T57" fmla="*/ 12 h 155"/>
                <a:gd name="T58" fmla="*/ 40 w 44"/>
                <a:gd name="T59" fmla="*/ 19 h 155"/>
                <a:gd name="T60" fmla="*/ 42 w 44"/>
                <a:gd name="T61" fmla="*/ 26 h 155"/>
                <a:gd name="T62" fmla="*/ 44 w 44"/>
                <a:gd name="T63" fmla="*/ 36 h 155"/>
                <a:gd name="T64" fmla="*/ 44 w 44"/>
                <a:gd name="T65" fmla="*/ 36 h 155"/>
                <a:gd name="T66" fmla="*/ 44 w 44"/>
                <a:gd name="T67" fmla="*/ 119 h 155"/>
                <a:gd name="T68" fmla="*/ 44 w 44"/>
                <a:gd name="T69" fmla="*/ 119 h 155"/>
                <a:gd name="T70" fmla="*/ 42 w 44"/>
                <a:gd name="T71" fmla="*/ 128 h 155"/>
                <a:gd name="T72" fmla="*/ 40 w 44"/>
                <a:gd name="T73" fmla="*/ 135 h 155"/>
                <a:gd name="T74" fmla="*/ 36 w 44"/>
                <a:gd name="T75" fmla="*/ 143 h 155"/>
                <a:gd name="T76" fmla="*/ 31 w 44"/>
                <a:gd name="T77" fmla="*/ 147 h 155"/>
                <a:gd name="T78" fmla="*/ 25 w 44"/>
                <a:gd name="T79" fmla="*/ 151 h 155"/>
                <a:gd name="T80" fmla="*/ 18 w 44"/>
                <a:gd name="T81" fmla="*/ 154 h 155"/>
                <a:gd name="T82" fmla="*/ 9 w 44"/>
                <a:gd name="T83" fmla="*/ 15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3" y="133"/>
                  </a:lnTo>
                  <a:lnTo>
                    <a:pt x="17" y="132"/>
                  </a:lnTo>
                  <a:lnTo>
                    <a:pt x="19" y="129"/>
                  </a:lnTo>
                  <a:lnTo>
                    <a:pt x="20" y="127"/>
                  </a:lnTo>
                  <a:lnTo>
                    <a:pt x="22" y="123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31"/>
                  </a:lnTo>
                  <a:lnTo>
                    <a:pt x="20" y="28"/>
                  </a:lnTo>
                  <a:lnTo>
                    <a:pt x="19" y="24"/>
                  </a:lnTo>
                  <a:lnTo>
                    <a:pt x="17" y="23"/>
                  </a:lnTo>
                  <a:lnTo>
                    <a:pt x="1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7"/>
                  </a:lnTo>
                  <a:lnTo>
                    <a:pt x="36" y="12"/>
                  </a:lnTo>
                  <a:lnTo>
                    <a:pt x="40" y="19"/>
                  </a:lnTo>
                  <a:lnTo>
                    <a:pt x="42" y="2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2" y="128"/>
                  </a:lnTo>
                  <a:lnTo>
                    <a:pt x="40" y="135"/>
                  </a:lnTo>
                  <a:lnTo>
                    <a:pt x="36" y="143"/>
                  </a:lnTo>
                  <a:lnTo>
                    <a:pt x="31" y="147"/>
                  </a:lnTo>
                  <a:lnTo>
                    <a:pt x="25" y="151"/>
                  </a:lnTo>
                  <a:lnTo>
                    <a:pt x="18" y="154"/>
                  </a:lnTo>
                  <a:lnTo>
                    <a:pt x="9" y="15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96">
              <a:extLst>
                <a:ext uri="{FF2B5EF4-FFF2-40B4-BE49-F238E27FC236}">
                  <a16:creationId xmlns:a16="http://schemas.microsoft.com/office/drawing/2014/main" id="{0444C723-A16A-4076-B24F-871F50A351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44 w 44"/>
                <a:gd name="T5" fmla="*/ 19 h 155"/>
                <a:gd name="T6" fmla="*/ 44 w 44"/>
                <a:gd name="T7" fmla="*/ 19 h 155"/>
                <a:gd name="T8" fmla="*/ 36 w 44"/>
                <a:gd name="T9" fmla="*/ 20 h 155"/>
                <a:gd name="T10" fmla="*/ 36 w 44"/>
                <a:gd name="T11" fmla="*/ 20 h 155"/>
                <a:gd name="T12" fmla="*/ 30 w 44"/>
                <a:gd name="T13" fmla="*/ 22 h 155"/>
                <a:gd name="T14" fmla="*/ 26 w 44"/>
                <a:gd name="T15" fmla="*/ 24 h 155"/>
                <a:gd name="T16" fmla="*/ 24 w 44"/>
                <a:gd name="T17" fmla="*/ 28 h 155"/>
                <a:gd name="T18" fmla="*/ 22 w 44"/>
                <a:gd name="T19" fmla="*/ 34 h 155"/>
                <a:gd name="T20" fmla="*/ 22 w 44"/>
                <a:gd name="T21" fmla="*/ 34 h 155"/>
                <a:gd name="T22" fmla="*/ 22 w 44"/>
                <a:gd name="T23" fmla="*/ 121 h 155"/>
                <a:gd name="T24" fmla="*/ 22 w 44"/>
                <a:gd name="T25" fmla="*/ 121 h 155"/>
                <a:gd name="T26" fmla="*/ 24 w 44"/>
                <a:gd name="T27" fmla="*/ 125 h 155"/>
                <a:gd name="T28" fmla="*/ 26 w 44"/>
                <a:gd name="T29" fmla="*/ 130 h 155"/>
                <a:gd name="T30" fmla="*/ 30 w 44"/>
                <a:gd name="T31" fmla="*/ 133 h 155"/>
                <a:gd name="T32" fmla="*/ 36 w 44"/>
                <a:gd name="T33" fmla="*/ 134 h 155"/>
                <a:gd name="T34" fmla="*/ 36 w 44"/>
                <a:gd name="T35" fmla="*/ 134 h 155"/>
                <a:gd name="T36" fmla="*/ 44 w 44"/>
                <a:gd name="T37" fmla="*/ 134 h 155"/>
                <a:gd name="T38" fmla="*/ 44 w 44"/>
                <a:gd name="T39" fmla="*/ 134 h 155"/>
                <a:gd name="T40" fmla="*/ 44 w 44"/>
                <a:gd name="T41" fmla="*/ 154 h 155"/>
                <a:gd name="T42" fmla="*/ 44 w 44"/>
                <a:gd name="T43" fmla="*/ 154 h 155"/>
                <a:gd name="T44" fmla="*/ 36 w 44"/>
                <a:gd name="T45" fmla="*/ 155 h 155"/>
                <a:gd name="T46" fmla="*/ 28 w 44"/>
                <a:gd name="T47" fmla="*/ 155 h 155"/>
                <a:gd name="T48" fmla="*/ 21 w 44"/>
                <a:gd name="T49" fmla="*/ 152 h 155"/>
                <a:gd name="T50" fmla="*/ 15 w 44"/>
                <a:gd name="T51" fmla="*/ 149 h 155"/>
                <a:gd name="T52" fmla="*/ 9 w 44"/>
                <a:gd name="T53" fmla="*/ 144 h 155"/>
                <a:gd name="T54" fmla="*/ 5 w 44"/>
                <a:gd name="T55" fmla="*/ 138 h 155"/>
                <a:gd name="T56" fmla="*/ 2 w 44"/>
                <a:gd name="T57" fmla="*/ 132 h 155"/>
                <a:gd name="T58" fmla="*/ 2 w 44"/>
                <a:gd name="T59" fmla="*/ 123 h 155"/>
                <a:gd name="T60" fmla="*/ 2 w 44"/>
                <a:gd name="T61" fmla="*/ 123 h 155"/>
                <a:gd name="T62" fmla="*/ 0 w 44"/>
                <a:gd name="T63" fmla="*/ 77 h 155"/>
                <a:gd name="T64" fmla="*/ 2 w 44"/>
                <a:gd name="T65" fmla="*/ 31 h 155"/>
                <a:gd name="T66" fmla="*/ 2 w 44"/>
                <a:gd name="T67" fmla="*/ 31 h 155"/>
                <a:gd name="T68" fmla="*/ 2 w 44"/>
                <a:gd name="T69" fmla="*/ 23 h 155"/>
                <a:gd name="T70" fmla="*/ 4 w 44"/>
                <a:gd name="T71" fmla="*/ 17 h 155"/>
                <a:gd name="T72" fmla="*/ 8 w 44"/>
                <a:gd name="T73" fmla="*/ 11 h 155"/>
                <a:gd name="T74" fmla="*/ 14 w 44"/>
                <a:gd name="T75" fmla="*/ 6 h 155"/>
                <a:gd name="T76" fmla="*/ 20 w 44"/>
                <a:gd name="T77" fmla="*/ 3 h 155"/>
                <a:gd name="T78" fmla="*/ 27 w 44"/>
                <a:gd name="T79" fmla="*/ 1 h 155"/>
                <a:gd name="T80" fmla="*/ 35 w 44"/>
                <a:gd name="T81" fmla="*/ 0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0" y="22"/>
                  </a:lnTo>
                  <a:lnTo>
                    <a:pt x="26" y="24"/>
                  </a:lnTo>
                  <a:lnTo>
                    <a:pt x="24" y="28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4" y="125"/>
                  </a:lnTo>
                  <a:lnTo>
                    <a:pt x="26" y="130"/>
                  </a:lnTo>
                  <a:lnTo>
                    <a:pt x="30" y="133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6" y="155"/>
                  </a:lnTo>
                  <a:lnTo>
                    <a:pt x="28" y="155"/>
                  </a:lnTo>
                  <a:lnTo>
                    <a:pt x="21" y="152"/>
                  </a:lnTo>
                  <a:lnTo>
                    <a:pt x="15" y="149"/>
                  </a:lnTo>
                  <a:lnTo>
                    <a:pt x="9" y="144"/>
                  </a:lnTo>
                  <a:lnTo>
                    <a:pt x="5" y="138"/>
                  </a:lnTo>
                  <a:lnTo>
                    <a:pt x="2" y="132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0" y="7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7">
              <a:extLst>
                <a:ext uri="{FF2B5EF4-FFF2-40B4-BE49-F238E27FC236}">
                  <a16:creationId xmlns:a16="http://schemas.microsoft.com/office/drawing/2014/main" id="{A4450A6B-3694-4D37-B744-2D8E1CB99C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0 w 21"/>
                <a:gd name="T5" fmla="*/ 0 h 19"/>
                <a:gd name="T6" fmla="*/ 0 w 21"/>
                <a:gd name="T7" fmla="*/ 0 h 19"/>
                <a:gd name="T8" fmla="*/ 21 w 21"/>
                <a:gd name="T9" fmla="*/ 0 h 19"/>
                <a:gd name="T10" fmla="*/ 21 w 21"/>
                <a:gd name="T11" fmla="*/ 0 h 19"/>
                <a:gd name="T12" fmla="*/ 21 w 21"/>
                <a:gd name="T13" fmla="*/ 19 h 19"/>
                <a:gd name="T14" fmla="*/ 21 w 21"/>
                <a:gd name="T15" fmla="*/ 19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98">
              <a:extLst>
                <a:ext uri="{FF2B5EF4-FFF2-40B4-BE49-F238E27FC236}">
                  <a16:creationId xmlns:a16="http://schemas.microsoft.com/office/drawing/2014/main" id="{AEE8EBF5-EC06-4A7E-AAAD-A5CFCBB995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4825"/>
              <a:ext cx="34925" cy="34925"/>
            </a:xfrm>
            <a:custGeom>
              <a:avLst/>
              <a:gdLst>
                <a:gd name="T0" fmla="*/ 0 w 22"/>
                <a:gd name="T1" fmla="*/ 0 h 22"/>
                <a:gd name="T2" fmla="*/ 0 w 22"/>
                <a:gd name="T3" fmla="*/ 0 h 22"/>
                <a:gd name="T4" fmla="*/ 22 w 22"/>
                <a:gd name="T5" fmla="*/ 0 h 22"/>
                <a:gd name="T6" fmla="*/ 22 w 22"/>
                <a:gd name="T7" fmla="*/ 0 h 22"/>
                <a:gd name="T8" fmla="*/ 22 w 22"/>
                <a:gd name="T9" fmla="*/ 22 h 22"/>
                <a:gd name="T10" fmla="*/ 22 w 22"/>
                <a:gd name="T11" fmla="*/ 22 h 22"/>
                <a:gd name="T12" fmla="*/ 0 w 22"/>
                <a:gd name="T13" fmla="*/ 22 h 22"/>
                <a:gd name="T14" fmla="*/ 0 w 22"/>
                <a:gd name="T15" fmla="*/ 22 h 22"/>
                <a:gd name="T16" fmla="*/ 0 w 22"/>
                <a:gd name="T17" fmla="*/ 0 h 22"/>
                <a:gd name="T18" fmla="*/ 0 w 22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0" y="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99">
              <a:extLst>
                <a:ext uri="{FF2B5EF4-FFF2-40B4-BE49-F238E27FC236}">
                  <a16:creationId xmlns:a16="http://schemas.microsoft.com/office/drawing/2014/main" id="{A40B26A5-960A-49D2-B8F3-68C1920BBB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0 w 20"/>
                <a:gd name="T5" fmla="*/ 21 h 21"/>
                <a:gd name="T6" fmla="*/ 0 w 20"/>
                <a:gd name="T7" fmla="*/ 21 h 21"/>
                <a:gd name="T8" fmla="*/ 0 w 20"/>
                <a:gd name="T9" fmla="*/ 0 h 21"/>
                <a:gd name="T10" fmla="*/ 0 w 20"/>
                <a:gd name="T11" fmla="*/ 0 h 21"/>
                <a:gd name="T12" fmla="*/ 20 w 20"/>
                <a:gd name="T13" fmla="*/ 0 h 21"/>
                <a:gd name="T14" fmla="*/ 20 w 20"/>
                <a:gd name="T15" fmla="*/ 0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0A64A2F-B00A-464A-8E2B-F48E61B77913}"/>
              </a:ext>
            </a:extLst>
          </p:cNvPr>
          <p:cNvGrpSpPr/>
          <p:nvPr userDrawn="1"/>
        </p:nvGrpSpPr>
        <p:grpSpPr>
          <a:xfrm rot="20150758">
            <a:off x="6433039" y="-433644"/>
            <a:ext cx="1509308" cy="1589989"/>
            <a:chOff x="-612775" y="963613"/>
            <a:chExt cx="3444876" cy="3629025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70038CCE-4599-4319-88C5-9EC55AA0C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9FF3ADFD-32BC-4676-BE36-9BA932401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136DC903-7AC7-4FF3-9DD3-3FAE5EA51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7FF7B148-8800-4EBA-817E-C0E5DD81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238E3D90-B243-4981-84C4-B028F0091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9B12E47F-2FA7-4785-9DB4-B83A1E64E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8039B3D8-EA70-4A75-9C12-0A323E2E4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E3F6A720-B54D-41E0-8C96-A32F4E1C1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1C5062A7-B836-49EE-B122-440BB9CE4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7F26F4D5-25E6-4EE0-AAA1-7012D5D40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7025C30A-7589-4D37-9329-CCE1847EC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2118873-60F4-4B72-A98C-FE3D5A1F0F79}"/>
              </a:ext>
            </a:extLst>
          </p:cNvPr>
          <p:cNvGrpSpPr/>
          <p:nvPr userDrawn="1"/>
        </p:nvGrpSpPr>
        <p:grpSpPr>
          <a:xfrm>
            <a:off x="-71372" y="1448553"/>
            <a:ext cx="1973242" cy="1548323"/>
            <a:chOff x="-1245295" y="2706005"/>
            <a:chExt cx="3494385" cy="2741903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2F277B4-826F-4793-9697-F149E3319C65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67" name="Group 18">
              <a:extLst>
                <a:ext uri="{FF2B5EF4-FFF2-40B4-BE49-F238E27FC236}">
                  <a16:creationId xmlns:a16="http://schemas.microsoft.com/office/drawing/2014/main" id="{91DCBBC9-D7A2-43B6-B56C-2C8C53F3EFB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68" name="Freeform 19">
                <a:extLst>
                  <a:ext uri="{FF2B5EF4-FFF2-40B4-BE49-F238E27FC236}">
                    <a16:creationId xmlns:a16="http://schemas.microsoft.com/office/drawing/2014/main" id="{D5B9B7AB-A50C-4304-B537-E1C05C909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69" name="Freeform 20">
                <a:extLst>
                  <a:ext uri="{FF2B5EF4-FFF2-40B4-BE49-F238E27FC236}">
                    <a16:creationId xmlns:a16="http://schemas.microsoft.com/office/drawing/2014/main" id="{B73B543C-ACD0-40F9-93A5-501E51FC50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0" name="Freeform 21">
                <a:extLst>
                  <a:ext uri="{FF2B5EF4-FFF2-40B4-BE49-F238E27FC236}">
                    <a16:creationId xmlns:a16="http://schemas.microsoft.com/office/drawing/2014/main" id="{D1B74C19-9024-4C75-B7A4-D5EA547DA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1" name="Freeform 22">
                <a:extLst>
                  <a:ext uri="{FF2B5EF4-FFF2-40B4-BE49-F238E27FC236}">
                    <a16:creationId xmlns:a16="http://schemas.microsoft.com/office/drawing/2014/main" id="{9823B90E-6F7C-454C-932E-B76E5A92B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2" name="Freeform 23">
                <a:extLst>
                  <a:ext uri="{FF2B5EF4-FFF2-40B4-BE49-F238E27FC236}">
                    <a16:creationId xmlns:a16="http://schemas.microsoft.com/office/drawing/2014/main" id="{59968974-DBB5-4E83-9EAD-223C874B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grpSp>
        <p:nvGrpSpPr>
          <p:cNvPr id="75" name="Group 12">
            <a:extLst>
              <a:ext uri="{FF2B5EF4-FFF2-40B4-BE49-F238E27FC236}">
                <a16:creationId xmlns:a16="http://schemas.microsoft.com/office/drawing/2014/main" id="{24B84FBE-6C4C-4491-AE26-7F75F25665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958600" y="2440901"/>
            <a:ext cx="455384" cy="409985"/>
            <a:chOff x="2228" y="1033"/>
            <a:chExt cx="1304" cy="1174"/>
          </a:xfrm>
        </p:grpSpPr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DFDDC2C6-31D0-41CF-AC48-19D834EE46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8" y="1033"/>
              <a:ext cx="1304" cy="508"/>
            </a:xfrm>
            <a:custGeom>
              <a:avLst/>
              <a:gdLst>
                <a:gd name="T0" fmla="*/ 94 w 1304"/>
                <a:gd name="T1" fmla="*/ 322 h 508"/>
                <a:gd name="T2" fmla="*/ 0 w 1304"/>
                <a:gd name="T3" fmla="*/ 296 h 508"/>
                <a:gd name="T4" fmla="*/ 0 w 1304"/>
                <a:gd name="T5" fmla="*/ 210 h 508"/>
                <a:gd name="T6" fmla="*/ 606 w 1304"/>
                <a:gd name="T7" fmla="*/ 6 h 508"/>
                <a:gd name="T8" fmla="*/ 606 w 1304"/>
                <a:gd name="T9" fmla="*/ 6 h 508"/>
                <a:gd name="T10" fmla="*/ 622 w 1304"/>
                <a:gd name="T11" fmla="*/ 0 h 508"/>
                <a:gd name="T12" fmla="*/ 638 w 1304"/>
                <a:gd name="T13" fmla="*/ 0 h 508"/>
                <a:gd name="T14" fmla="*/ 654 w 1304"/>
                <a:gd name="T15" fmla="*/ 0 h 508"/>
                <a:gd name="T16" fmla="*/ 670 w 1304"/>
                <a:gd name="T17" fmla="*/ 6 h 508"/>
                <a:gd name="T18" fmla="*/ 1304 w 1304"/>
                <a:gd name="T19" fmla="*/ 210 h 508"/>
                <a:gd name="T20" fmla="*/ 1304 w 1304"/>
                <a:gd name="T21" fmla="*/ 296 h 508"/>
                <a:gd name="T22" fmla="*/ 662 w 1304"/>
                <a:gd name="T23" fmla="*/ 504 h 508"/>
                <a:gd name="T24" fmla="*/ 662 w 1304"/>
                <a:gd name="T25" fmla="*/ 504 h 508"/>
                <a:gd name="T26" fmla="*/ 648 w 1304"/>
                <a:gd name="T27" fmla="*/ 508 h 508"/>
                <a:gd name="T28" fmla="*/ 634 w 1304"/>
                <a:gd name="T29" fmla="*/ 508 h 508"/>
                <a:gd name="T30" fmla="*/ 620 w 1304"/>
                <a:gd name="T31" fmla="*/ 508 h 508"/>
                <a:gd name="T32" fmla="*/ 606 w 1304"/>
                <a:gd name="T33" fmla="*/ 504 h 508"/>
                <a:gd name="T34" fmla="*/ 184 w 1304"/>
                <a:gd name="T35" fmla="*/ 35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4" h="508">
                  <a:moveTo>
                    <a:pt x="94" y="322"/>
                  </a:moveTo>
                  <a:lnTo>
                    <a:pt x="0" y="296"/>
                  </a:lnTo>
                  <a:lnTo>
                    <a:pt x="0" y="210"/>
                  </a:lnTo>
                  <a:lnTo>
                    <a:pt x="606" y="6"/>
                  </a:lnTo>
                  <a:lnTo>
                    <a:pt x="606" y="6"/>
                  </a:lnTo>
                  <a:lnTo>
                    <a:pt x="622" y="0"/>
                  </a:lnTo>
                  <a:lnTo>
                    <a:pt x="638" y="0"/>
                  </a:lnTo>
                  <a:lnTo>
                    <a:pt x="654" y="0"/>
                  </a:lnTo>
                  <a:lnTo>
                    <a:pt x="670" y="6"/>
                  </a:lnTo>
                  <a:lnTo>
                    <a:pt x="1304" y="210"/>
                  </a:lnTo>
                  <a:lnTo>
                    <a:pt x="1304" y="296"/>
                  </a:lnTo>
                  <a:lnTo>
                    <a:pt x="662" y="504"/>
                  </a:lnTo>
                  <a:lnTo>
                    <a:pt x="662" y="504"/>
                  </a:lnTo>
                  <a:lnTo>
                    <a:pt x="648" y="508"/>
                  </a:lnTo>
                  <a:lnTo>
                    <a:pt x="634" y="508"/>
                  </a:lnTo>
                  <a:lnTo>
                    <a:pt x="620" y="508"/>
                  </a:lnTo>
                  <a:lnTo>
                    <a:pt x="606" y="504"/>
                  </a:lnTo>
                  <a:lnTo>
                    <a:pt x="184" y="352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0E1D0493-958B-4179-BC99-B14503AC67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0" y="1243"/>
              <a:ext cx="482" cy="568"/>
            </a:xfrm>
            <a:custGeom>
              <a:avLst/>
              <a:gdLst>
                <a:gd name="T0" fmla="*/ 482 w 482"/>
                <a:gd name="T1" fmla="*/ 0 h 568"/>
                <a:gd name="T2" fmla="*/ 50 w 482"/>
                <a:gd name="T3" fmla="*/ 138 h 568"/>
                <a:gd name="T4" fmla="*/ 50 w 482"/>
                <a:gd name="T5" fmla="*/ 138 h 568"/>
                <a:gd name="T6" fmla="*/ 40 w 482"/>
                <a:gd name="T7" fmla="*/ 142 h 568"/>
                <a:gd name="T8" fmla="*/ 30 w 482"/>
                <a:gd name="T9" fmla="*/ 148 h 568"/>
                <a:gd name="T10" fmla="*/ 22 w 482"/>
                <a:gd name="T11" fmla="*/ 154 h 568"/>
                <a:gd name="T12" fmla="*/ 14 w 482"/>
                <a:gd name="T13" fmla="*/ 164 h 568"/>
                <a:gd name="T14" fmla="*/ 8 w 482"/>
                <a:gd name="T15" fmla="*/ 176 h 568"/>
                <a:gd name="T16" fmla="*/ 4 w 482"/>
                <a:gd name="T17" fmla="*/ 190 h 568"/>
                <a:gd name="T18" fmla="*/ 0 w 482"/>
                <a:gd name="T19" fmla="*/ 206 h 568"/>
                <a:gd name="T20" fmla="*/ 0 w 482"/>
                <a:gd name="T21" fmla="*/ 226 h 568"/>
                <a:gd name="T22" fmla="*/ 0 w 482"/>
                <a:gd name="T2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2" h="568">
                  <a:moveTo>
                    <a:pt x="482" y="0"/>
                  </a:moveTo>
                  <a:lnTo>
                    <a:pt x="50" y="138"/>
                  </a:lnTo>
                  <a:lnTo>
                    <a:pt x="50" y="138"/>
                  </a:lnTo>
                  <a:lnTo>
                    <a:pt x="40" y="142"/>
                  </a:lnTo>
                  <a:lnTo>
                    <a:pt x="30" y="148"/>
                  </a:lnTo>
                  <a:lnTo>
                    <a:pt x="22" y="154"/>
                  </a:lnTo>
                  <a:lnTo>
                    <a:pt x="14" y="164"/>
                  </a:lnTo>
                  <a:lnTo>
                    <a:pt x="8" y="176"/>
                  </a:lnTo>
                  <a:lnTo>
                    <a:pt x="4" y="190"/>
                  </a:lnTo>
                  <a:lnTo>
                    <a:pt x="0" y="206"/>
                  </a:lnTo>
                  <a:lnTo>
                    <a:pt x="0" y="226"/>
                  </a:lnTo>
                  <a:lnTo>
                    <a:pt x="0" y="568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91CE7D7F-75D7-4922-9B1D-3AF7654015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" y="1441"/>
              <a:ext cx="454" cy="370"/>
            </a:xfrm>
            <a:custGeom>
              <a:avLst/>
              <a:gdLst>
                <a:gd name="T0" fmla="*/ 454 w 454"/>
                <a:gd name="T1" fmla="*/ 362 h 370"/>
                <a:gd name="T2" fmla="*/ 454 w 454"/>
                <a:gd name="T3" fmla="*/ 362 h 370"/>
                <a:gd name="T4" fmla="*/ 398 w 454"/>
                <a:gd name="T5" fmla="*/ 368 h 370"/>
                <a:gd name="T6" fmla="*/ 340 w 454"/>
                <a:gd name="T7" fmla="*/ 370 h 370"/>
                <a:gd name="T8" fmla="*/ 340 w 454"/>
                <a:gd name="T9" fmla="*/ 370 h 370"/>
                <a:gd name="T10" fmla="*/ 272 w 454"/>
                <a:gd name="T11" fmla="*/ 366 h 370"/>
                <a:gd name="T12" fmla="*/ 208 w 454"/>
                <a:gd name="T13" fmla="*/ 360 h 370"/>
                <a:gd name="T14" fmla="*/ 150 w 454"/>
                <a:gd name="T15" fmla="*/ 350 h 370"/>
                <a:gd name="T16" fmla="*/ 124 w 454"/>
                <a:gd name="T17" fmla="*/ 344 h 370"/>
                <a:gd name="T18" fmla="*/ 100 w 454"/>
                <a:gd name="T19" fmla="*/ 336 h 370"/>
                <a:gd name="T20" fmla="*/ 78 w 454"/>
                <a:gd name="T21" fmla="*/ 328 h 370"/>
                <a:gd name="T22" fmla="*/ 58 w 454"/>
                <a:gd name="T23" fmla="*/ 320 h 370"/>
                <a:gd name="T24" fmla="*/ 40 w 454"/>
                <a:gd name="T25" fmla="*/ 310 h 370"/>
                <a:gd name="T26" fmla="*/ 26 w 454"/>
                <a:gd name="T27" fmla="*/ 300 h 370"/>
                <a:gd name="T28" fmla="*/ 16 w 454"/>
                <a:gd name="T29" fmla="*/ 290 h 370"/>
                <a:gd name="T30" fmla="*/ 6 w 454"/>
                <a:gd name="T31" fmla="*/ 278 h 370"/>
                <a:gd name="T32" fmla="*/ 2 w 454"/>
                <a:gd name="T33" fmla="*/ 268 h 370"/>
                <a:gd name="T34" fmla="*/ 0 w 454"/>
                <a:gd name="T35" fmla="*/ 256 h 370"/>
                <a:gd name="T36" fmla="*/ 0 w 454"/>
                <a:gd name="T3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4" h="370">
                  <a:moveTo>
                    <a:pt x="454" y="362"/>
                  </a:moveTo>
                  <a:lnTo>
                    <a:pt x="454" y="362"/>
                  </a:lnTo>
                  <a:lnTo>
                    <a:pt x="398" y="368"/>
                  </a:lnTo>
                  <a:lnTo>
                    <a:pt x="340" y="370"/>
                  </a:lnTo>
                  <a:lnTo>
                    <a:pt x="340" y="370"/>
                  </a:lnTo>
                  <a:lnTo>
                    <a:pt x="272" y="366"/>
                  </a:lnTo>
                  <a:lnTo>
                    <a:pt x="208" y="360"/>
                  </a:lnTo>
                  <a:lnTo>
                    <a:pt x="150" y="350"/>
                  </a:lnTo>
                  <a:lnTo>
                    <a:pt x="124" y="344"/>
                  </a:lnTo>
                  <a:lnTo>
                    <a:pt x="100" y="336"/>
                  </a:lnTo>
                  <a:lnTo>
                    <a:pt x="78" y="328"/>
                  </a:lnTo>
                  <a:lnTo>
                    <a:pt x="58" y="320"/>
                  </a:lnTo>
                  <a:lnTo>
                    <a:pt x="40" y="310"/>
                  </a:lnTo>
                  <a:lnTo>
                    <a:pt x="26" y="300"/>
                  </a:lnTo>
                  <a:lnTo>
                    <a:pt x="16" y="290"/>
                  </a:lnTo>
                  <a:lnTo>
                    <a:pt x="6" y="278"/>
                  </a:lnTo>
                  <a:lnTo>
                    <a:pt x="2" y="268"/>
                  </a:lnTo>
                  <a:lnTo>
                    <a:pt x="0" y="25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16">
              <a:extLst>
                <a:ext uri="{FF2B5EF4-FFF2-40B4-BE49-F238E27FC236}">
                  <a16:creationId xmlns:a16="http://schemas.microsoft.com/office/drawing/2014/main" id="{FB53E6CE-917E-45E9-B536-C9499B9C2DB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220" y="1441"/>
              <a:ext cx="0" cy="170"/>
            </a:xfrm>
            <a:prstGeom prst="line">
              <a:avLst/>
            </a:pr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1D7FD418-980E-47C3-92E2-5F45DB9348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8" y="1623"/>
              <a:ext cx="396" cy="584"/>
            </a:xfrm>
            <a:custGeom>
              <a:avLst/>
              <a:gdLst>
                <a:gd name="T0" fmla="*/ 392 w 396"/>
                <a:gd name="T1" fmla="*/ 284 h 584"/>
                <a:gd name="T2" fmla="*/ 0 w 396"/>
                <a:gd name="T3" fmla="*/ 0 h 584"/>
                <a:gd name="T4" fmla="*/ 0 w 396"/>
                <a:gd name="T5" fmla="*/ 482 h 584"/>
                <a:gd name="T6" fmla="*/ 0 w 396"/>
                <a:gd name="T7" fmla="*/ 482 h 584"/>
                <a:gd name="T8" fmla="*/ 0 w 396"/>
                <a:gd name="T9" fmla="*/ 488 h 584"/>
                <a:gd name="T10" fmla="*/ 2 w 396"/>
                <a:gd name="T11" fmla="*/ 492 h 584"/>
                <a:gd name="T12" fmla="*/ 4 w 396"/>
                <a:gd name="T13" fmla="*/ 494 h 584"/>
                <a:gd name="T14" fmla="*/ 8 w 396"/>
                <a:gd name="T15" fmla="*/ 496 h 584"/>
                <a:gd name="T16" fmla="*/ 12 w 396"/>
                <a:gd name="T17" fmla="*/ 496 h 584"/>
                <a:gd name="T18" fmla="*/ 16 w 396"/>
                <a:gd name="T19" fmla="*/ 496 h 584"/>
                <a:gd name="T20" fmla="*/ 20 w 396"/>
                <a:gd name="T21" fmla="*/ 494 h 584"/>
                <a:gd name="T22" fmla="*/ 24 w 396"/>
                <a:gd name="T23" fmla="*/ 490 h 584"/>
                <a:gd name="T24" fmla="*/ 134 w 396"/>
                <a:gd name="T25" fmla="*/ 384 h 584"/>
                <a:gd name="T26" fmla="*/ 240 w 396"/>
                <a:gd name="T27" fmla="*/ 570 h 584"/>
                <a:gd name="T28" fmla="*/ 240 w 396"/>
                <a:gd name="T29" fmla="*/ 570 h 584"/>
                <a:gd name="T30" fmla="*/ 244 w 396"/>
                <a:gd name="T31" fmla="*/ 576 h 584"/>
                <a:gd name="T32" fmla="*/ 248 w 396"/>
                <a:gd name="T33" fmla="*/ 580 h 584"/>
                <a:gd name="T34" fmla="*/ 254 w 396"/>
                <a:gd name="T35" fmla="*/ 582 h 584"/>
                <a:gd name="T36" fmla="*/ 260 w 396"/>
                <a:gd name="T37" fmla="*/ 584 h 584"/>
                <a:gd name="T38" fmla="*/ 266 w 396"/>
                <a:gd name="T39" fmla="*/ 584 h 584"/>
                <a:gd name="T40" fmla="*/ 272 w 396"/>
                <a:gd name="T41" fmla="*/ 584 h 584"/>
                <a:gd name="T42" fmla="*/ 280 w 396"/>
                <a:gd name="T43" fmla="*/ 582 h 584"/>
                <a:gd name="T44" fmla="*/ 286 w 396"/>
                <a:gd name="T45" fmla="*/ 578 h 584"/>
                <a:gd name="T46" fmla="*/ 330 w 396"/>
                <a:gd name="T47" fmla="*/ 550 h 584"/>
                <a:gd name="T48" fmla="*/ 330 w 396"/>
                <a:gd name="T49" fmla="*/ 550 h 584"/>
                <a:gd name="T50" fmla="*/ 336 w 396"/>
                <a:gd name="T51" fmla="*/ 546 h 584"/>
                <a:gd name="T52" fmla="*/ 340 w 396"/>
                <a:gd name="T53" fmla="*/ 540 h 584"/>
                <a:gd name="T54" fmla="*/ 346 w 396"/>
                <a:gd name="T55" fmla="*/ 528 h 584"/>
                <a:gd name="T56" fmla="*/ 348 w 396"/>
                <a:gd name="T57" fmla="*/ 522 h 584"/>
                <a:gd name="T58" fmla="*/ 348 w 396"/>
                <a:gd name="T59" fmla="*/ 516 h 584"/>
                <a:gd name="T60" fmla="*/ 348 w 396"/>
                <a:gd name="T61" fmla="*/ 510 h 584"/>
                <a:gd name="T62" fmla="*/ 344 w 396"/>
                <a:gd name="T63" fmla="*/ 504 h 584"/>
                <a:gd name="T64" fmla="*/ 244 w 396"/>
                <a:gd name="T65" fmla="*/ 328 h 584"/>
                <a:gd name="T66" fmla="*/ 376 w 396"/>
                <a:gd name="T67" fmla="*/ 328 h 584"/>
                <a:gd name="T68" fmla="*/ 376 w 396"/>
                <a:gd name="T69" fmla="*/ 328 h 584"/>
                <a:gd name="T70" fmla="*/ 382 w 396"/>
                <a:gd name="T71" fmla="*/ 328 h 584"/>
                <a:gd name="T72" fmla="*/ 388 w 396"/>
                <a:gd name="T73" fmla="*/ 324 h 584"/>
                <a:gd name="T74" fmla="*/ 392 w 396"/>
                <a:gd name="T75" fmla="*/ 316 h 584"/>
                <a:gd name="T76" fmla="*/ 394 w 396"/>
                <a:gd name="T77" fmla="*/ 310 h 584"/>
                <a:gd name="T78" fmla="*/ 396 w 396"/>
                <a:gd name="T79" fmla="*/ 302 h 584"/>
                <a:gd name="T80" fmla="*/ 396 w 396"/>
                <a:gd name="T81" fmla="*/ 294 h 584"/>
                <a:gd name="T82" fmla="*/ 394 w 396"/>
                <a:gd name="T83" fmla="*/ 288 h 584"/>
                <a:gd name="T84" fmla="*/ 392 w 396"/>
                <a:gd name="T85" fmla="*/ 284 h 584"/>
                <a:gd name="T86" fmla="*/ 392 w 396"/>
                <a:gd name="T87" fmla="*/ 2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6" h="584">
                  <a:moveTo>
                    <a:pt x="392" y="284"/>
                  </a:moveTo>
                  <a:lnTo>
                    <a:pt x="0" y="0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0" y="488"/>
                  </a:lnTo>
                  <a:lnTo>
                    <a:pt x="2" y="492"/>
                  </a:lnTo>
                  <a:lnTo>
                    <a:pt x="4" y="494"/>
                  </a:lnTo>
                  <a:lnTo>
                    <a:pt x="8" y="496"/>
                  </a:lnTo>
                  <a:lnTo>
                    <a:pt x="12" y="496"/>
                  </a:lnTo>
                  <a:lnTo>
                    <a:pt x="16" y="496"/>
                  </a:lnTo>
                  <a:lnTo>
                    <a:pt x="20" y="494"/>
                  </a:lnTo>
                  <a:lnTo>
                    <a:pt x="24" y="490"/>
                  </a:lnTo>
                  <a:lnTo>
                    <a:pt x="134" y="384"/>
                  </a:lnTo>
                  <a:lnTo>
                    <a:pt x="240" y="570"/>
                  </a:lnTo>
                  <a:lnTo>
                    <a:pt x="240" y="570"/>
                  </a:lnTo>
                  <a:lnTo>
                    <a:pt x="244" y="576"/>
                  </a:lnTo>
                  <a:lnTo>
                    <a:pt x="248" y="580"/>
                  </a:lnTo>
                  <a:lnTo>
                    <a:pt x="254" y="582"/>
                  </a:lnTo>
                  <a:lnTo>
                    <a:pt x="260" y="584"/>
                  </a:lnTo>
                  <a:lnTo>
                    <a:pt x="266" y="584"/>
                  </a:lnTo>
                  <a:lnTo>
                    <a:pt x="272" y="584"/>
                  </a:lnTo>
                  <a:lnTo>
                    <a:pt x="280" y="582"/>
                  </a:lnTo>
                  <a:lnTo>
                    <a:pt x="286" y="578"/>
                  </a:lnTo>
                  <a:lnTo>
                    <a:pt x="330" y="550"/>
                  </a:lnTo>
                  <a:lnTo>
                    <a:pt x="330" y="550"/>
                  </a:lnTo>
                  <a:lnTo>
                    <a:pt x="336" y="546"/>
                  </a:lnTo>
                  <a:lnTo>
                    <a:pt x="340" y="540"/>
                  </a:lnTo>
                  <a:lnTo>
                    <a:pt x="346" y="528"/>
                  </a:lnTo>
                  <a:lnTo>
                    <a:pt x="348" y="522"/>
                  </a:lnTo>
                  <a:lnTo>
                    <a:pt x="348" y="516"/>
                  </a:lnTo>
                  <a:lnTo>
                    <a:pt x="348" y="510"/>
                  </a:lnTo>
                  <a:lnTo>
                    <a:pt x="344" y="504"/>
                  </a:lnTo>
                  <a:lnTo>
                    <a:pt x="244" y="328"/>
                  </a:lnTo>
                  <a:lnTo>
                    <a:pt x="376" y="328"/>
                  </a:lnTo>
                  <a:lnTo>
                    <a:pt x="376" y="328"/>
                  </a:lnTo>
                  <a:lnTo>
                    <a:pt x="382" y="328"/>
                  </a:lnTo>
                  <a:lnTo>
                    <a:pt x="388" y="324"/>
                  </a:lnTo>
                  <a:lnTo>
                    <a:pt x="392" y="316"/>
                  </a:lnTo>
                  <a:lnTo>
                    <a:pt x="394" y="310"/>
                  </a:lnTo>
                  <a:lnTo>
                    <a:pt x="396" y="302"/>
                  </a:lnTo>
                  <a:lnTo>
                    <a:pt x="396" y="294"/>
                  </a:lnTo>
                  <a:lnTo>
                    <a:pt x="394" y="288"/>
                  </a:lnTo>
                  <a:lnTo>
                    <a:pt x="392" y="284"/>
                  </a:lnTo>
                  <a:lnTo>
                    <a:pt x="392" y="284"/>
                  </a:lnTo>
                  <a:close/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8385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451238" y="2016183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D4070D-C4D2-400F-874F-9BF6131A5D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39174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379230" y="928592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24584" r="483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854527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able, game&#10;&#10;Description automatically generated">
            <a:extLst>
              <a:ext uri="{FF2B5EF4-FFF2-40B4-BE49-F238E27FC236}">
                <a16:creationId xmlns:a16="http://schemas.microsoft.com/office/drawing/2014/main" id="{8E83E5C7-E9B1-4CEB-BBAE-CC8DB839F3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8" t="24511" r="8921" b="30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5404444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5404444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35F32-E12E-477C-AC13-4977EFD37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51E2A0-40BE-4A8E-8CFC-BFB81F287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5404444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3870184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9D77F2-DA7C-4E84-BD75-582449B07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5" t="24673" r="12678"/>
          <a:stretch/>
        </p:blipFill>
        <p:spPr>
          <a:xfrm>
            <a:off x="-15699" y="4828"/>
            <a:ext cx="9159699" cy="5133842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1698002"/>
            <a:ext cx="3676252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125466"/>
            <a:ext cx="3676252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05BBEEC-B96D-41D7-A966-B60BFA5F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3921131"/>
            <a:ext cx="3676253" cy="46055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264492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8" t="23983" r="786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9064566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6" t="24619" r="9582" b="-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6696344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24584" r="483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8167106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1" t="25372" r="439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41988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988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996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1267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9689795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619" b="69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4203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9C4442-49AF-44B1-BD22-999375CA4D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5987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79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5E2835-2900-462D-9FF3-39B9A6F72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79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550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25659863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722059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323528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828" r="567" b="31504"/>
          <a:stretch/>
        </p:blipFill>
        <p:spPr>
          <a:xfrm>
            <a:off x="0" y="0"/>
            <a:ext cx="9144000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7512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" t="31012" r="1100" b="844"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855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" t="16720" r="8093" b="890"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728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" t="20662" r="398" b="11351"/>
          <a:stretch/>
        </p:blipFill>
        <p:spPr>
          <a:xfrm>
            <a:off x="1" y="0"/>
            <a:ext cx="9144000" cy="314781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3827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" t="19007" r="8457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5597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" t="17838" r="9563" b="4056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667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2CE03C-2CF8-42AA-979F-7DCCDFEE2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7F33B8-6CE1-473F-AFF4-617A3F31D4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852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443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1381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263526-F55E-4F5E-A7B1-C12E2B6F85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" y="-1"/>
            <a:ext cx="9121629" cy="514350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0370DE1-8EC1-43C8-9C54-1BE4371E75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165378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DE264F-1725-4C1C-AC62-D5D893323249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144054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0C87C35-9F9E-4105-B01E-1C9EEAC8EE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623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BA1091-F064-4062-9C3E-209801E845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1" y="12107"/>
            <a:ext cx="9289030" cy="521183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25825C9-E365-484A-BAFE-AEBBFA5CDC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381402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0F17B5-B03E-4178-80D1-29ED395009D8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360078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49639CC-2BE4-4519-B044-C1EE571ECD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324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FF43BB-5D37-492F-9469-EAA14B7472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9"/>
          <a:stretch/>
        </p:blipFill>
        <p:spPr>
          <a:xfrm>
            <a:off x="0" y="-3271"/>
            <a:ext cx="9180512" cy="5146771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168737-3432-4D60-931F-497CB0999B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5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B9CF1E-1587-48B3-848A-9D18348A2C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50B12E-3C73-422B-996E-296B1A622C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7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9"/>
            <a:ext cx="9138999" cy="51436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33976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3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image" Target="../media/image25.png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11961" y="4776467"/>
            <a:ext cx="720077" cy="720077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2020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20" y="4776467"/>
            <a:ext cx="663952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00" r:id="rId4"/>
    <p:sldLayoutId id="2147483806" r:id="rId5"/>
    <p:sldLayoutId id="2147483801" r:id="rId6"/>
    <p:sldLayoutId id="2147483805" r:id="rId7"/>
    <p:sldLayoutId id="2147483768" r:id="rId8"/>
    <p:sldLayoutId id="2147483808" r:id="rId9"/>
    <p:sldLayoutId id="2147483756" r:id="rId10"/>
    <p:sldLayoutId id="2147483796" r:id="rId11"/>
    <p:sldLayoutId id="2147483758" r:id="rId12"/>
    <p:sldLayoutId id="2147483791" r:id="rId13"/>
    <p:sldLayoutId id="2147483763" r:id="rId14"/>
    <p:sldLayoutId id="2147483803" r:id="rId15"/>
    <p:sldLayoutId id="2147483807" r:id="rId16"/>
    <p:sldLayoutId id="2147483804" r:id="rId17"/>
    <p:sldLayoutId id="2147483764" r:id="rId18"/>
    <p:sldLayoutId id="2147483793" r:id="rId19"/>
    <p:sldLayoutId id="2147483802" r:id="rId20"/>
    <p:sldLayoutId id="2147483809" r:id="rId2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83969" y="4906935"/>
            <a:ext cx="576062" cy="576062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2020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EAC6E9-8ACD-4B43-A468-1C69E0B7F7D6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95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  <p:sldLayoutId id="2147483828" r:id="rId18"/>
    <p:sldLayoutId id="2147483829" r:id="rId19"/>
    <p:sldLayoutId id="2147483830" r:id="rId20"/>
    <p:sldLayoutId id="2147483831" r:id="rId21"/>
    <p:sldLayoutId id="2147483832" r:id="rId2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exlibrisgroup.com/Alma/Product_Documentation/010Alma_Online_Help_(English)/Metadata_Management/020Navigating_the_MD_Editor_Page/010Working_with_Indication_Rules#Testing_Indication_Rules" TargetMode="External"/><Relationship Id="rId2" Type="http://schemas.openxmlformats.org/officeDocument/2006/relationships/hyperlink" Target="https://knowledge.exlibrisgroup.com/Alma/Product_Documentation/010Alma_Online_Help_(English)/Metadata_Management/020Navigating_the_MD_Editor_Page/010Working_with_Indication_Rules#Creating_Indication_Rules" TargetMode="Externa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ers.exlibrisgroup.com/blog/alma-indication-rule-examples/" TargetMode="Externa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>
            <a:extLst>
              <a:ext uri="{FF2B5EF4-FFF2-40B4-BE49-F238E27FC236}">
                <a16:creationId xmlns:a16="http://schemas.microsoft.com/office/drawing/2014/main" id="{4F7E73F6-75FC-44E9-BBFF-F064A233FBD3}"/>
              </a:ext>
            </a:extLst>
          </p:cNvPr>
          <p:cNvSpPr>
            <a:spLocks noGrp="1"/>
          </p:cNvSpPr>
          <p:nvPr/>
        </p:nvSpPr>
        <p:spPr>
          <a:xfrm>
            <a:off x="175670" y="2355726"/>
            <a:ext cx="4972396" cy="115007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US" sz="3200" dirty="0"/>
              <a:t>How to use an indication rule to retrieve all records which do or do not have a 336 and a 337 and a 338 field</a:t>
            </a:r>
          </a:p>
        </p:txBody>
      </p:sp>
      <p:sp>
        <p:nvSpPr>
          <p:cNvPr id="9" name="Subtitle 5">
            <a:extLst>
              <a:ext uri="{FF2B5EF4-FFF2-40B4-BE49-F238E27FC236}">
                <a16:creationId xmlns:a16="http://schemas.microsoft.com/office/drawing/2014/main" id="{21FAB61A-9C29-4137-8AD1-B7E6D1F2B335}"/>
              </a:ext>
            </a:extLst>
          </p:cNvPr>
          <p:cNvSpPr>
            <a:spLocks noGrp="1"/>
          </p:cNvSpPr>
          <p:nvPr/>
        </p:nvSpPr>
        <p:spPr>
          <a:xfrm>
            <a:off x="175669" y="3579862"/>
            <a:ext cx="5116411" cy="4783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E3E3076C-2A62-4931-8C20-AA9AF105D504}"/>
              </a:ext>
            </a:extLst>
          </p:cNvPr>
          <p:cNvSpPr>
            <a:spLocks noGrp="1"/>
          </p:cNvSpPr>
          <p:nvPr/>
        </p:nvSpPr>
        <p:spPr>
          <a:xfrm>
            <a:off x="174949" y="4127419"/>
            <a:ext cx="4972396" cy="388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Yoel Kortick – Senior Librarian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683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specific indication rules to create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B62585D-0696-4B90-A7F2-29FFBE50F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008112"/>
          </a:xfrm>
        </p:spPr>
        <p:txBody>
          <a:bodyPr>
            <a:noAutofit/>
          </a:bodyPr>
          <a:lstStyle/>
          <a:p>
            <a:r>
              <a:rPr lang="en-US" dirty="0"/>
              <a:t>We have called this rule “YLK - does not contain a 336 and a 337 and a 338”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BD9CDD-E15C-43D5-856F-5437B4E44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959868"/>
            <a:ext cx="6120000" cy="21451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4ACE5BD-A631-4CE5-971E-B77C9C09031E}"/>
              </a:ext>
            </a:extLst>
          </p:cNvPr>
          <p:cNvSpPr/>
          <p:nvPr/>
        </p:nvSpPr>
        <p:spPr>
          <a:xfrm>
            <a:off x="1475656" y="1959868"/>
            <a:ext cx="3888432" cy="3238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18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497" y="3319778"/>
            <a:ext cx="7717935" cy="1240583"/>
          </a:xfrm>
        </p:spPr>
        <p:txBody>
          <a:bodyPr/>
          <a:lstStyle/>
          <a:p>
            <a:pPr algn="ctr"/>
            <a:r>
              <a:rPr lang="en-US" sz="2600" dirty="0"/>
              <a:t>Create a set to filter with the indication rules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14FBB8-B891-4AFA-B73F-B031A9A7F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5" y="0"/>
            <a:ext cx="2952328" cy="3150471"/>
          </a:xfrm>
          <a:prstGeom prst="rect">
            <a:avLst/>
          </a:prstGeom>
        </p:spPr>
      </p:pic>
      <p:pic>
        <p:nvPicPr>
          <p:cNvPr id="5" name="Picture 4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85B68B0B-3F7B-49E7-A2E9-A4C0648F6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086" y="10113"/>
            <a:ext cx="7195520" cy="315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446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a set to filter with the indication rules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4040488"/>
          </a:xfrm>
        </p:spPr>
        <p:txBody>
          <a:bodyPr>
            <a:normAutofit/>
          </a:bodyPr>
          <a:lstStyle/>
          <a:p>
            <a:r>
              <a:rPr lang="en-US" dirty="0"/>
              <a:t>We will now create a set to filter with the indication rules.</a:t>
            </a:r>
          </a:p>
          <a:p>
            <a:r>
              <a:rPr lang="en-US" dirty="0"/>
              <a:t>For example </a:t>
            </a:r>
          </a:p>
          <a:p>
            <a:r>
              <a:rPr lang="en-US" dirty="0"/>
              <a:t>If we want to check all records in the repository which do or do not have a 336 and a 337 and a 388 then we can create a set based on a search of all records which have an MMSID &gt; 0</a:t>
            </a:r>
          </a:p>
          <a:p>
            <a:r>
              <a:rPr lang="en-US" dirty="0"/>
              <a:t>If we want to check all records created in 2021 or later which do or do not have a 336 and a 337 and a 388 then we can create a set based on a search of all records which have a creation date greater than Dec. 31  2020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695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a set to filter with the indication rules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936103"/>
          </a:xfrm>
        </p:spPr>
        <p:txBody>
          <a:bodyPr>
            <a:normAutofit/>
          </a:bodyPr>
          <a:lstStyle/>
          <a:p>
            <a:r>
              <a:rPr lang="en-US" sz="2000" dirty="0"/>
              <a:t>This “All Titles” “Advanced Search” will retrieve all records in the repository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AF61BD-96D7-4D4E-98F8-590A76F63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275606"/>
            <a:ext cx="7324725" cy="10858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BB6DC69-202E-423B-B38E-6000556A1E72}"/>
              </a:ext>
            </a:extLst>
          </p:cNvPr>
          <p:cNvSpPr txBox="1">
            <a:spLocks/>
          </p:cNvSpPr>
          <p:nvPr/>
        </p:nvSpPr>
        <p:spPr>
          <a:xfrm>
            <a:off x="547936" y="2643760"/>
            <a:ext cx="8424936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This “All Titles” “Advanced Search” will retrieve all records which have a creation date greater than Dec. 31  2020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B5E751-B6C3-4D7A-AF87-99C8EF9D0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488407"/>
            <a:ext cx="7296150" cy="11715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03281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a set to filter with the indication rules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BB6DC69-202E-423B-B38E-6000556A1E72}"/>
              </a:ext>
            </a:extLst>
          </p:cNvPr>
          <p:cNvSpPr txBox="1">
            <a:spLocks/>
          </p:cNvSpPr>
          <p:nvPr/>
        </p:nvSpPr>
        <p:spPr>
          <a:xfrm>
            <a:off x="547936" y="771550"/>
            <a:ext cx="8424936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This “All Titles” “Advanced Search” will retrieve all records which have a creation date greater than Dec. 31  2020 and are not linked to the Community Zone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292CB93-26ED-4B92-ACED-E437676AC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25" y="1809750"/>
            <a:ext cx="7296150" cy="1524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41934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a set to filter with the indication rules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648071"/>
          </a:xfrm>
        </p:spPr>
        <p:txBody>
          <a:bodyPr>
            <a:normAutofit/>
          </a:bodyPr>
          <a:lstStyle/>
          <a:p>
            <a:r>
              <a:rPr lang="en-US" dirty="0"/>
              <a:t>Save the query as a set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7D50F0-CCDE-42D0-9415-3B76DB89E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5" y="1336898"/>
            <a:ext cx="8134350" cy="34671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726252F-6C49-4A43-986F-F0652489A39E}"/>
              </a:ext>
            </a:extLst>
          </p:cNvPr>
          <p:cNvSpPr/>
          <p:nvPr/>
        </p:nvSpPr>
        <p:spPr>
          <a:xfrm>
            <a:off x="7812360" y="1366457"/>
            <a:ext cx="7920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41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B089CCC-737C-4278-82E7-9FA25BFE7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3644"/>
            <a:ext cx="9144000" cy="32663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a set to filter with the indication rules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648071"/>
          </a:xfrm>
        </p:spPr>
        <p:txBody>
          <a:bodyPr>
            <a:normAutofit/>
          </a:bodyPr>
          <a:lstStyle/>
          <a:p>
            <a:r>
              <a:rPr lang="en-US" dirty="0"/>
              <a:t>We are calling our set “Records created in 2021 or later”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26252F-6C49-4A43-986F-F0652489A39E}"/>
              </a:ext>
            </a:extLst>
          </p:cNvPr>
          <p:cNvSpPr/>
          <p:nvPr/>
        </p:nvSpPr>
        <p:spPr>
          <a:xfrm>
            <a:off x="8644557" y="1419622"/>
            <a:ext cx="46754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542775-42DF-49FB-9E2D-5F40455CF9AE}"/>
              </a:ext>
            </a:extLst>
          </p:cNvPr>
          <p:cNvSpPr/>
          <p:nvPr/>
        </p:nvSpPr>
        <p:spPr>
          <a:xfrm>
            <a:off x="687165" y="2088959"/>
            <a:ext cx="2300659" cy="3600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29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497" y="3319778"/>
            <a:ext cx="7717935" cy="1240583"/>
          </a:xfrm>
        </p:spPr>
        <p:txBody>
          <a:bodyPr/>
          <a:lstStyle/>
          <a:p>
            <a:pPr algn="ctr"/>
            <a:r>
              <a:rPr lang="en-US" sz="2600" dirty="0"/>
              <a:t>Filter the set using the indication rules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14FBB8-B891-4AFA-B73F-B031A9A7F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5" y="0"/>
            <a:ext cx="2952328" cy="31504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6B9659-726E-4BA5-9BC5-598DEE689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234" y="-6474"/>
            <a:ext cx="5124766" cy="315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755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 the set using the indication rules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648072"/>
          </a:xfrm>
        </p:spPr>
        <p:txBody>
          <a:bodyPr>
            <a:normAutofit/>
          </a:bodyPr>
          <a:lstStyle/>
          <a:p>
            <a:r>
              <a:rPr lang="en-US" dirty="0"/>
              <a:t>From the “Manage Sets” page find the set and filter it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262DDB-5E00-4BB0-A9A5-6953EA71C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3900"/>
            <a:ext cx="9144000" cy="26020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F34D29F-77B2-4FB1-8D09-C384F5557BBA}"/>
              </a:ext>
            </a:extLst>
          </p:cNvPr>
          <p:cNvSpPr/>
          <p:nvPr/>
        </p:nvSpPr>
        <p:spPr>
          <a:xfrm>
            <a:off x="7852469" y="3579862"/>
            <a:ext cx="57606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31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278ABFA-97A9-43ED-AD3E-77BBE178A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8241"/>
            <a:ext cx="9144000" cy="399723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 the set using the indication rules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7944" y="3507854"/>
            <a:ext cx="4608512" cy="576064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We filter using indication rule “YLK - contains a 336 and a 337 and a 338”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7F42B55-4E0E-477A-B7B8-7CDE4B44F5DA}"/>
              </a:ext>
            </a:extLst>
          </p:cNvPr>
          <p:cNvCxnSpPr/>
          <p:nvPr/>
        </p:nvCxnSpPr>
        <p:spPr>
          <a:xfrm flipH="1">
            <a:off x="3203848" y="3795886"/>
            <a:ext cx="864096" cy="57937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7B5E112-4769-42F7-9FD0-0200CCB017F4}"/>
              </a:ext>
            </a:extLst>
          </p:cNvPr>
          <p:cNvSpPr txBox="1">
            <a:spLocks/>
          </p:cNvSpPr>
          <p:nvPr/>
        </p:nvSpPr>
        <p:spPr>
          <a:xfrm>
            <a:off x="3923928" y="2283717"/>
            <a:ext cx="4608512" cy="84361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We will call the new resulting set “Records created in 2021 or later - contains a 336 and a 337 and a 338”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1CF0A58-6AD0-474D-B2C0-070C4FD6BCA6}"/>
              </a:ext>
            </a:extLst>
          </p:cNvPr>
          <p:cNvCxnSpPr>
            <a:cxnSpLocks/>
          </p:cNvCxnSpPr>
          <p:nvPr/>
        </p:nvCxnSpPr>
        <p:spPr>
          <a:xfrm flipH="1" flipV="1">
            <a:off x="2987824" y="1814012"/>
            <a:ext cx="936104" cy="75773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4F644944-FEF7-4DF3-9DF4-68468881F174}"/>
              </a:ext>
            </a:extLst>
          </p:cNvPr>
          <p:cNvSpPr txBox="1">
            <a:spLocks/>
          </p:cNvSpPr>
          <p:nvPr/>
        </p:nvSpPr>
        <p:spPr>
          <a:xfrm>
            <a:off x="7164288" y="1397263"/>
            <a:ext cx="1728192" cy="4097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Submit the job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390114E-6838-4231-B8BC-80FB31297D26}"/>
              </a:ext>
            </a:extLst>
          </p:cNvPr>
          <p:cNvCxnSpPr>
            <a:cxnSpLocks/>
          </p:cNvCxnSpPr>
          <p:nvPr/>
        </p:nvCxnSpPr>
        <p:spPr>
          <a:xfrm flipV="1">
            <a:off x="8460432" y="1059582"/>
            <a:ext cx="215516" cy="33768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253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ADD39B-3E44-458F-9DEC-06C823C520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146586-7EC2-481D-848F-8CE41EB2DE6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78787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C149F4-2772-4DC6-83C5-E8C2CBAF8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3888" y="784465"/>
            <a:ext cx="5400600" cy="3659493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Introduction</a:t>
            </a:r>
          </a:p>
          <a:p>
            <a:pPr lvl="1"/>
            <a:r>
              <a:rPr lang="en-US" dirty="0"/>
              <a:t>The specific indication rules to create</a:t>
            </a:r>
          </a:p>
          <a:p>
            <a:pPr lvl="1"/>
            <a:r>
              <a:rPr lang="en-US" dirty="0"/>
              <a:t>Create a set to filter with the indication rules</a:t>
            </a:r>
          </a:p>
          <a:p>
            <a:pPr lvl="1"/>
            <a:r>
              <a:rPr lang="en-US" dirty="0"/>
              <a:t>Filter the set using the indication rules</a:t>
            </a:r>
          </a:p>
          <a:p>
            <a:pPr lvl="1"/>
            <a:r>
              <a:rPr lang="en-US" dirty="0"/>
              <a:t>Viewing the results</a:t>
            </a:r>
          </a:p>
        </p:txBody>
      </p:sp>
    </p:spTree>
    <p:extLst>
      <p:ext uri="{BB962C8B-B14F-4D97-AF65-F5344CB8AC3E}">
        <p14:creationId xmlns:p14="http://schemas.microsoft.com/office/powerpoint/2010/main" val="3267142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 the set using the indication rules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CE346A-9BEB-47FE-AA83-4E05BD308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3427"/>
            <a:ext cx="9144000" cy="229049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70E8EF3-5775-44D2-AF81-E19F33E6A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826861"/>
            <a:ext cx="8424936" cy="979487"/>
          </a:xfrm>
        </p:spPr>
        <p:txBody>
          <a:bodyPr>
            <a:noAutofit/>
          </a:bodyPr>
          <a:lstStyle/>
          <a:p>
            <a:r>
              <a:rPr lang="en-US" dirty="0"/>
              <a:t>A workflow job called “Filter set by indication” runs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D10389-E995-47E8-914D-6814350C941E}"/>
              </a:ext>
            </a:extLst>
          </p:cNvPr>
          <p:cNvSpPr/>
          <p:nvPr/>
        </p:nvSpPr>
        <p:spPr>
          <a:xfrm>
            <a:off x="375888" y="3728447"/>
            <a:ext cx="1315792" cy="2796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438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 the set using the indication rules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1584175"/>
          </a:xfrm>
        </p:spPr>
        <p:txBody>
          <a:bodyPr>
            <a:normAutofit/>
          </a:bodyPr>
          <a:lstStyle/>
          <a:p>
            <a:r>
              <a:rPr lang="en-US" dirty="0"/>
              <a:t>On the next slide we see that we will now again filter the set, but this time we will filter to get all records which do </a:t>
            </a:r>
            <a:r>
              <a:rPr lang="en-US" b="1" u="sng" dirty="0"/>
              <a:t>not</a:t>
            </a:r>
            <a:r>
              <a:rPr lang="en-US" dirty="0"/>
              <a:t> have a 336 and a 337 and a 338.</a:t>
            </a:r>
          </a:p>
        </p:txBody>
      </p:sp>
    </p:spTree>
    <p:extLst>
      <p:ext uri="{BB962C8B-B14F-4D97-AF65-F5344CB8AC3E}">
        <p14:creationId xmlns:p14="http://schemas.microsoft.com/office/powerpoint/2010/main" val="31635492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034DAA-902C-44FB-9870-AA2C1817F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5354"/>
            <a:ext cx="9144000" cy="38864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 the set using the indication rules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7944" y="3507854"/>
            <a:ext cx="4608512" cy="576064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We filter using indication rule “YLK – </a:t>
            </a:r>
            <a:r>
              <a:rPr lang="en-US" sz="1800" b="1" dirty="0">
                <a:highlight>
                  <a:srgbClr val="FFFF00"/>
                </a:highlight>
              </a:rPr>
              <a:t>does not </a:t>
            </a:r>
            <a:r>
              <a:rPr lang="en-US" sz="1800" dirty="0"/>
              <a:t>contain a 336 and a 337 and a 338”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7F42B55-4E0E-477A-B7B8-7CDE4B44F5DA}"/>
              </a:ext>
            </a:extLst>
          </p:cNvPr>
          <p:cNvCxnSpPr/>
          <p:nvPr/>
        </p:nvCxnSpPr>
        <p:spPr>
          <a:xfrm flipH="1">
            <a:off x="3203848" y="3795886"/>
            <a:ext cx="864096" cy="57937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7B5E112-4769-42F7-9FD0-0200CCB017F4}"/>
              </a:ext>
            </a:extLst>
          </p:cNvPr>
          <p:cNvSpPr txBox="1">
            <a:spLocks/>
          </p:cNvSpPr>
          <p:nvPr/>
        </p:nvSpPr>
        <p:spPr>
          <a:xfrm>
            <a:off x="3923928" y="2283717"/>
            <a:ext cx="4608512" cy="84361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We will call the new resulting set “Records created in 2021 or later – </a:t>
            </a:r>
            <a:r>
              <a:rPr lang="en-US" sz="1800" b="1" dirty="0">
                <a:highlight>
                  <a:srgbClr val="FFFF00"/>
                </a:highlight>
              </a:rPr>
              <a:t>not</a:t>
            </a:r>
            <a:r>
              <a:rPr lang="en-US" sz="1800" b="1" dirty="0"/>
              <a:t> </a:t>
            </a:r>
            <a:r>
              <a:rPr lang="en-US" sz="1800" dirty="0"/>
              <a:t>contains a 336 and a 337 and a 338”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1CF0A58-6AD0-474D-B2C0-070C4FD6BCA6}"/>
              </a:ext>
            </a:extLst>
          </p:cNvPr>
          <p:cNvCxnSpPr>
            <a:cxnSpLocks/>
          </p:cNvCxnSpPr>
          <p:nvPr/>
        </p:nvCxnSpPr>
        <p:spPr>
          <a:xfrm flipH="1" flipV="1">
            <a:off x="2987824" y="1814012"/>
            <a:ext cx="936104" cy="75773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4F644944-FEF7-4DF3-9DF4-68468881F174}"/>
              </a:ext>
            </a:extLst>
          </p:cNvPr>
          <p:cNvSpPr txBox="1">
            <a:spLocks/>
          </p:cNvSpPr>
          <p:nvPr/>
        </p:nvSpPr>
        <p:spPr>
          <a:xfrm>
            <a:off x="7164288" y="1397263"/>
            <a:ext cx="1728192" cy="4097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Submit the job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390114E-6838-4231-B8BC-80FB31297D26}"/>
              </a:ext>
            </a:extLst>
          </p:cNvPr>
          <p:cNvCxnSpPr>
            <a:cxnSpLocks/>
          </p:cNvCxnSpPr>
          <p:nvPr/>
        </p:nvCxnSpPr>
        <p:spPr>
          <a:xfrm flipV="1">
            <a:off x="8460432" y="1059582"/>
            <a:ext cx="215516" cy="33768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2F4969E-02F2-4156-9012-7E2C10579FBE}"/>
              </a:ext>
            </a:extLst>
          </p:cNvPr>
          <p:cNvSpPr/>
          <p:nvPr/>
        </p:nvSpPr>
        <p:spPr>
          <a:xfrm>
            <a:off x="1907704" y="4375259"/>
            <a:ext cx="216024" cy="2765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DB051D-BE73-4AC1-B5D3-BA2CEF4570EC}"/>
              </a:ext>
            </a:extLst>
          </p:cNvPr>
          <p:cNvSpPr/>
          <p:nvPr/>
        </p:nvSpPr>
        <p:spPr>
          <a:xfrm>
            <a:off x="2875707" y="1491630"/>
            <a:ext cx="288032" cy="2035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1036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5708F7-AB5B-44B2-9A0F-62B79AC42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7015"/>
            <a:ext cx="9144000" cy="25889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 the set using the indication rules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70E8EF3-5775-44D2-AF81-E19F33E6A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826861"/>
            <a:ext cx="8424936" cy="979487"/>
          </a:xfrm>
        </p:spPr>
        <p:txBody>
          <a:bodyPr>
            <a:noAutofit/>
          </a:bodyPr>
          <a:lstStyle/>
          <a:p>
            <a:r>
              <a:rPr lang="en-US" dirty="0"/>
              <a:t>Again a workflow job called “Filter set by indication” runs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D10389-E995-47E8-914D-6814350C941E}"/>
              </a:ext>
            </a:extLst>
          </p:cNvPr>
          <p:cNvSpPr/>
          <p:nvPr/>
        </p:nvSpPr>
        <p:spPr>
          <a:xfrm>
            <a:off x="322723" y="3475955"/>
            <a:ext cx="1315792" cy="2796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462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497" y="3319778"/>
            <a:ext cx="7717935" cy="1240583"/>
          </a:xfrm>
        </p:spPr>
        <p:txBody>
          <a:bodyPr/>
          <a:lstStyle/>
          <a:p>
            <a:pPr algn="ctr"/>
            <a:r>
              <a:rPr lang="en-US" sz="2400" dirty="0"/>
              <a:t>Viewing the results</a:t>
            </a:r>
            <a:endParaRPr lang="en-US" sz="2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14FBB8-B891-4AFA-B73F-B031A9A7F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5" y="0"/>
            <a:ext cx="2952328" cy="3150471"/>
          </a:xfrm>
          <a:prstGeom prst="rect">
            <a:avLst/>
          </a:prstGeom>
        </p:spPr>
      </p:pic>
      <p:pic>
        <p:nvPicPr>
          <p:cNvPr id="8" name="Picture 7" descr="A group of people in a library&#10;&#10;Description automatically generated">
            <a:extLst>
              <a:ext uri="{FF2B5EF4-FFF2-40B4-BE49-F238E27FC236}">
                <a16:creationId xmlns:a16="http://schemas.microsoft.com/office/drawing/2014/main" id="{BFC7C57B-1108-4EE5-A9E2-53DD6CD947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307" y="-20538"/>
            <a:ext cx="5436096" cy="317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2056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CE3532-BAD4-4EC0-9271-D418568FB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3" y="1616703"/>
            <a:ext cx="9144000" cy="28623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720080"/>
          </a:xfrm>
        </p:spPr>
        <p:txBody>
          <a:bodyPr>
            <a:normAutofit/>
          </a:bodyPr>
          <a:lstStyle/>
          <a:p>
            <a:r>
              <a:rPr lang="en-US" dirty="0"/>
              <a:t>Here are the two new sets which have been created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22D2DBDF-09FF-49DA-85FB-E7C28A982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784976" cy="576064"/>
          </a:xfrm>
        </p:spPr>
        <p:txBody>
          <a:bodyPr>
            <a:normAutofit/>
          </a:bodyPr>
          <a:lstStyle/>
          <a:p>
            <a:r>
              <a:rPr lang="en-US" sz="2400" dirty="0"/>
              <a:t>Viewing the results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A888DB-F573-4C2A-BAFF-F3986463648C}"/>
              </a:ext>
            </a:extLst>
          </p:cNvPr>
          <p:cNvSpPr/>
          <p:nvPr/>
        </p:nvSpPr>
        <p:spPr>
          <a:xfrm>
            <a:off x="899592" y="3673136"/>
            <a:ext cx="252028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FD3372-8372-40A5-8A62-AA7C2C5D9F31}"/>
              </a:ext>
            </a:extLst>
          </p:cNvPr>
          <p:cNvSpPr/>
          <p:nvPr/>
        </p:nvSpPr>
        <p:spPr>
          <a:xfrm>
            <a:off x="899592" y="4065075"/>
            <a:ext cx="252028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1634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BA3985-5503-47EA-9741-ED88CBBCD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3928"/>
            <a:ext cx="9144000" cy="266007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936104"/>
          </a:xfrm>
        </p:spPr>
        <p:txBody>
          <a:bodyPr>
            <a:normAutofit/>
          </a:bodyPr>
          <a:lstStyle/>
          <a:p>
            <a:r>
              <a:rPr lang="en-US" dirty="0"/>
              <a:t>Let’s now check set “Records created in 2021 or later - </a:t>
            </a:r>
            <a:r>
              <a:rPr lang="en-US" b="1" dirty="0">
                <a:highlight>
                  <a:srgbClr val="FFFF00"/>
                </a:highlight>
              </a:rPr>
              <a:t>contains</a:t>
            </a:r>
            <a:r>
              <a:rPr lang="en-US" dirty="0"/>
              <a:t> a 336 and a 337 and a 338”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CE8FDC-E679-4EB0-ADD2-8FAE8CFDA208}"/>
              </a:ext>
            </a:extLst>
          </p:cNvPr>
          <p:cNvSpPr/>
          <p:nvPr/>
        </p:nvSpPr>
        <p:spPr>
          <a:xfrm>
            <a:off x="611560" y="2283718"/>
            <a:ext cx="2664296" cy="336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CCF9AB47-7DA9-410C-9367-F24FCC448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784976" cy="576064"/>
          </a:xfrm>
        </p:spPr>
        <p:txBody>
          <a:bodyPr>
            <a:normAutofit/>
          </a:bodyPr>
          <a:lstStyle/>
          <a:p>
            <a:r>
              <a:rPr lang="en-US" sz="2400" dirty="0"/>
              <a:t>Viewing the results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CD03AE-8AA0-4A3A-8682-60975E76385B}"/>
              </a:ext>
            </a:extLst>
          </p:cNvPr>
          <p:cNvSpPr/>
          <p:nvPr/>
        </p:nvSpPr>
        <p:spPr>
          <a:xfrm>
            <a:off x="7812360" y="3105282"/>
            <a:ext cx="64807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606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142E664-96D8-462D-A7A1-F2899A335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881" y="1640879"/>
            <a:ext cx="4862238" cy="214977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1326207"/>
          </a:xfrm>
        </p:spPr>
        <p:txBody>
          <a:bodyPr>
            <a:normAutofit/>
          </a:bodyPr>
          <a:lstStyle/>
          <a:p>
            <a:r>
              <a:rPr lang="en-US" dirty="0"/>
              <a:t>All records have a 336 and a 337 and a 338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8BD565-BD55-43BB-938F-E36F5C3F5298}"/>
              </a:ext>
            </a:extLst>
          </p:cNvPr>
          <p:cNvSpPr/>
          <p:nvPr/>
        </p:nvSpPr>
        <p:spPr>
          <a:xfrm>
            <a:off x="2177848" y="1995686"/>
            <a:ext cx="3618288" cy="11234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57D301FE-BBCC-40B9-81A1-202DF0BA1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784976" cy="576064"/>
          </a:xfrm>
        </p:spPr>
        <p:txBody>
          <a:bodyPr>
            <a:normAutofit/>
          </a:bodyPr>
          <a:lstStyle/>
          <a:p>
            <a:r>
              <a:rPr lang="en-US" sz="2400" dirty="0"/>
              <a:t>Viewing the results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4270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9F1838-57FD-460C-BFDE-748EE784F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7277"/>
            <a:ext cx="9144000" cy="314672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936104"/>
          </a:xfrm>
        </p:spPr>
        <p:txBody>
          <a:bodyPr>
            <a:normAutofit/>
          </a:bodyPr>
          <a:lstStyle/>
          <a:p>
            <a:r>
              <a:rPr lang="en-US" dirty="0"/>
              <a:t>Let’s now check set “Records created in 2021 or later – </a:t>
            </a:r>
            <a:r>
              <a:rPr lang="en-US" b="1" dirty="0">
                <a:highlight>
                  <a:srgbClr val="FFFF00"/>
                </a:highlight>
              </a:rPr>
              <a:t>not </a:t>
            </a:r>
            <a:r>
              <a:rPr lang="en-US" dirty="0"/>
              <a:t>contains a 336 and a 337 and a 338”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CE8FDC-E679-4EB0-ADD2-8FAE8CFDA208}"/>
              </a:ext>
            </a:extLst>
          </p:cNvPr>
          <p:cNvSpPr/>
          <p:nvPr/>
        </p:nvSpPr>
        <p:spPr>
          <a:xfrm>
            <a:off x="611560" y="2667484"/>
            <a:ext cx="2664296" cy="336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CCF9AB47-7DA9-410C-9367-F24FCC448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784976" cy="576064"/>
          </a:xfrm>
        </p:spPr>
        <p:txBody>
          <a:bodyPr>
            <a:normAutofit/>
          </a:bodyPr>
          <a:lstStyle/>
          <a:p>
            <a:r>
              <a:rPr lang="en-US" sz="2400" dirty="0"/>
              <a:t>Viewing the results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CD03AE-8AA0-4A3A-8682-60975E76385B}"/>
              </a:ext>
            </a:extLst>
          </p:cNvPr>
          <p:cNvSpPr/>
          <p:nvPr/>
        </p:nvSpPr>
        <p:spPr>
          <a:xfrm>
            <a:off x="7833626" y="3478378"/>
            <a:ext cx="64807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416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DB2686-3421-49EA-9880-DEF8C26A6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723" y="2043678"/>
            <a:ext cx="6750553" cy="21204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1326207"/>
          </a:xfrm>
        </p:spPr>
        <p:txBody>
          <a:bodyPr>
            <a:normAutofit/>
          </a:bodyPr>
          <a:lstStyle/>
          <a:p>
            <a:r>
              <a:rPr lang="en-US" dirty="0"/>
              <a:t>All records do not have a 336 and a 337 and a 338.  This one for example has a 336 and a 337 but not a 338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8BD565-BD55-43BB-938F-E36F5C3F5298}"/>
              </a:ext>
            </a:extLst>
          </p:cNvPr>
          <p:cNvSpPr/>
          <p:nvPr/>
        </p:nvSpPr>
        <p:spPr>
          <a:xfrm>
            <a:off x="1214254" y="2890637"/>
            <a:ext cx="4632624" cy="6491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57D301FE-BBCC-40B9-81A1-202DF0BA1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784976" cy="576064"/>
          </a:xfrm>
        </p:spPr>
        <p:txBody>
          <a:bodyPr>
            <a:normAutofit/>
          </a:bodyPr>
          <a:lstStyle/>
          <a:p>
            <a:r>
              <a:rPr lang="en-US" sz="2400" dirty="0"/>
              <a:t>Viewing the results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046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497" y="3319778"/>
            <a:ext cx="7717935" cy="1240583"/>
          </a:xfrm>
        </p:spPr>
        <p:txBody>
          <a:bodyPr/>
          <a:lstStyle/>
          <a:p>
            <a:pPr algn="ctr"/>
            <a:r>
              <a:rPr lang="en-US" sz="2400" dirty="0"/>
              <a:t>Introduction</a:t>
            </a:r>
            <a:endParaRPr lang="en-US" sz="2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14FBB8-B891-4AFA-B73F-B031A9A7F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5" y="0"/>
            <a:ext cx="2952328" cy="31504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23B3D4-CB9C-45B7-94E0-CB38013F2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1254" y="0"/>
            <a:ext cx="7652210" cy="315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196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8922B7F-BAEC-445E-9C08-F94F63F5CA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7824" y="1653850"/>
            <a:ext cx="3240360" cy="557859"/>
          </a:xfrm>
        </p:spPr>
        <p:txBody>
          <a:bodyPr>
            <a:normAutofit/>
          </a:bodyPr>
          <a:lstStyle/>
          <a:p>
            <a:r>
              <a:rPr lang="en-US" dirty="0"/>
              <a:t>xxx@exlibrisgroup.com</a:t>
            </a:r>
          </a:p>
        </p:txBody>
      </p:sp>
    </p:spTree>
    <p:extLst>
      <p:ext uri="{BB962C8B-B14F-4D97-AF65-F5344CB8AC3E}">
        <p14:creationId xmlns:p14="http://schemas.microsoft.com/office/powerpoint/2010/main" val="3352855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this presentation we will use an indication rule to get all records which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/>
              <a:t>Do have fields 336 and 337 and 338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/>
              <a:t>Do not have fields 336 and 337 and 338</a:t>
            </a:r>
          </a:p>
          <a:p>
            <a:r>
              <a:rPr lang="en-US" dirty="0"/>
              <a:t>This presentation assumes that the user already knows how to create and test an indication rule.</a:t>
            </a:r>
          </a:p>
          <a:p>
            <a:r>
              <a:rPr lang="en-US" dirty="0"/>
              <a:t>For information on creating and testing indication rules see:</a:t>
            </a:r>
          </a:p>
          <a:p>
            <a:pPr lvl="1"/>
            <a:r>
              <a:rPr lang="en-US" dirty="0">
                <a:hlinkClick r:id="rId2"/>
              </a:rPr>
              <a:t>Creating Indication Rules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Testing Indication Rules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323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497" y="3319778"/>
            <a:ext cx="7717935" cy="1240583"/>
          </a:xfrm>
        </p:spPr>
        <p:txBody>
          <a:bodyPr/>
          <a:lstStyle/>
          <a:p>
            <a:pPr algn="ctr"/>
            <a:r>
              <a:rPr lang="en-US" sz="2600" dirty="0"/>
              <a:t>The specific indication rules to create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14FBB8-B891-4AFA-B73F-B031A9A7F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5" y="0"/>
            <a:ext cx="2952328" cy="31504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E6D111-D166-462E-A116-CECC40018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3059" y="6757"/>
            <a:ext cx="4338903" cy="31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4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specific indication rules to create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B62585D-0696-4B90-A7F2-29FFBE50F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979385"/>
          </a:xfrm>
        </p:spPr>
        <p:txBody>
          <a:bodyPr>
            <a:noAutofit/>
          </a:bodyPr>
          <a:lstStyle/>
          <a:p>
            <a:r>
              <a:rPr lang="en-US" dirty="0"/>
              <a:t>Both of the indication rules which we will use here are also located in the developer network blog post </a:t>
            </a:r>
            <a:r>
              <a:rPr lang="en-US" dirty="0">
                <a:hlinkClick r:id="rId2"/>
              </a:rPr>
              <a:t>Alma Indication Rule Examples</a:t>
            </a:r>
            <a:r>
              <a:rPr lang="en-US" dirty="0"/>
              <a:t>.</a:t>
            </a:r>
          </a:p>
          <a:p>
            <a:r>
              <a:rPr lang="en-US" dirty="0"/>
              <a:t>The blog post </a:t>
            </a:r>
            <a:r>
              <a:rPr lang="en-US" dirty="0">
                <a:hlinkClick r:id="rId2"/>
              </a:rPr>
              <a:t>Alma Indication Rule Examples</a:t>
            </a:r>
            <a:r>
              <a:rPr lang="en-US" dirty="0"/>
              <a:t> should be used as a guide for creating new indication rules, as it lists many examples on which new rules can be based.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413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specific indication rules to create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B62585D-0696-4B90-A7F2-29FFBE50F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008112"/>
          </a:xfrm>
        </p:spPr>
        <p:txBody>
          <a:bodyPr>
            <a:noAutofit/>
          </a:bodyPr>
          <a:lstStyle/>
          <a:p>
            <a:r>
              <a:rPr lang="en-US" dirty="0"/>
              <a:t>This rule will be ‘true’ if the record </a:t>
            </a:r>
            <a:r>
              <a:rPr lang="en-US" b="1" dirty="0"/>
              <a:t>does</a:t>
            </a:r>
            <a:r>
              <a:rPr lang="en-US" dirty="0"/>
              <a:t> have a 336 and a 337 and a 338 (has all three fields)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375D7D-BB55-43FF-BD0F-6A1935C56ECB}"/>
              </a:ext>
            </a:extLst>
          </p:cNvPr>
          <p:cNvSpPr txBox="1"/>
          <p:nvPr/>
        </p:nvSpPr>
        <p:spPr>
          <a:xfrm>
            <a:off x="395536" y="1779663"/>
            <a:ext cx="8352928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rule "Retrieve all records which contain a 336 and a 337 and a 338 field"</a:t>
            </a:r>
          </a:p>
          <a:p>
            <a:r>
              <a:rPr lang="en-US" dirty="0"/>
              <a:t>when</a:t>
            </a:r>
          </a:p>
          <a:p>
            <a:r>
              <a:rPr lang="en-US" dirty="0"/>
              <a:t> ((exists "336") AND (exists "337") AND (exists "338"))</a:t>
            </a:r>
          </a:p>
          <a:p>
            <a:r>
              <a:rPr lang="en-US" dirty="0"/>
              <a:t>then</a:t>
            </a:r>
          </a:p>
          <a:p>
            <a:r>
              <a:rPr lang="en-US" dirty="0"/>
              <a:t>set </a:t>
            </a:r>
            <a:r>
              <a:rPr lang="en-US" dirty="0" err="1"/>
              <a:t>indication."true</a:t>
            </a:r>
            <a:r>
              <a:rPr lang="en-US" dirty="0"/>
              <a:t>"</a:t>
            </a:r>
          </a:p>
          <a:p>
            <a:r>
              <a:rPr lang="en-US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768038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specific indication rules to create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B62585D-0696-4B90-A7F2-29FFBE50F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008112"/>
          </a:xfrm>
        </p:spPr>
        <p:txBody>
          <a:bodyPr>
            <a:noAutofit/>
          </a:bodyPr>
          <a:lstStyle/>
          <a:p>
            <a:r>
              <a:rPr lang="en-US" dirty="0"/>
              <a:t>We have called this rule “YLK - contains a 336 and a 337 and a 338”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DB1214-F6C8-4A82-A1E2-46BE56B11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911124"/>
            <a:ext cx="6120000" cy="2295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295B728-E119-4CB5-95D6-4527295FD848}"/>
              </a:ext>
            </a:extLst>
          </p:cNvPr>
          <p:cNvSpPr/>
          <p:nvPr/>
        </p:nvSpPr>
        <p:spPr>
          <a:xfrm>
            <a:off x="1475656" y="1959868"/>
            <a:ext cx="3888432" cy="3238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082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specific indication rules to create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B62585D-0696-4B90-A7F2-29FFBE50F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008112"/>
          </a:xfrm>
        </p:spPr>
        <p:txBody>
          <a:bodyPr>
            <a:noAutofit/>
          </a:bodyPr>
          <a:lstStyle/>
          <a:p>
            <a:r>
              <a:rPr lang="en-US" dirty="0"/>
              <a:t>This rule will be ‘true’ if the record does </a:t>
            </a:r>
            <a:r>
              <a:rPr lang="en-US" b="1" dirty="0"/>
              <a:t>not</a:t>
            </a:r>
            <a:r>
              <a:rPr lang="en-US" dirty="0"/>
              <a:t> have a 336 and a 337 and a 338 (does  not have all three fields)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375D7D-BB55-43FF-BD0F-6A1935C56ECB}"/>
              </a:ext>
            </a:extLst>
          </p:cNvPr>
          <p:cNvSpPr txBox="1"/>
          <p:nvPr/>
        </p:nvSpPr>
        <p:spPr>
          <a:xfrm>
            <a:off x="395536" y="1779663"/>
            <a:ext cx="8352928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rule "Retrieve all records which do not contain a 336 and a 337 and a 338 field"</a:t>
            </a:r>
          </a:p>
          <a:p>
            <a:r>
              <a:rPr lang="en-US" dirty="0"/>
              <a:t>when</a:t>
            </a:r>
          </a:p>
          <a:p>
            <a:r>
              <a:rPr lang="en-US" dirty="0"/>
              <a:t> ((not exists "336") OR (not exists "337") OR (not exists "338"))</a:t>
            </a:r>
          </a:p>
          <a:p>
            <a:r>
              <a:rPr lang="en-US" dirty="0"/>
              <a:t>then</a:t>
            </a:r>
          </a:p>
          <a:p>
            <a:r>
              <a:rPr lang="en-US" dirty="0"/>
              <a:t>set </a:t>
            </a:r>
            <a:r>
              <a:rPr lang="en-US" dirty="0" err="1"/>
              <a:t>indication."true</a:t>
            </a:r>
            <a:r>
              <a:rPr lang="en-US" dirty="0"/>
              <a:t>"</a:t>
            </a:r>
          </a:p>
          <a:p>
            <a:r>
              <a:rPr lang="en-US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386369648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Ex_Libris_2020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18483</TotalTime>
  <Words>1014</Words>
  <Application>Microsoft Office PowerPoint</Application>
  <PresentationFormat>On-screen Show (16:9)</PresentationFormat>
  <Paragraphs>112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IGeLU_2016_16X9 (1)</vt:lpstr>
      <vt:lpstr>Ex_Libris_2020</vt:lpstr>
      <vt:lpstr>PowerPoint Presentation</vt:lpstr>
      <vt:lpstr>PowerPoint Presentation</vt:lpstr>
      <vt:lpstr>Introduction</vt:lpstr>
      <vt:lpstr>Introduction </vt:lpstr>
      <vt:lpstr>The specific indication rules to create</vt:lpstr>
      <vt:lpstr>The specific indication rules to create</vt:lpstr>
      <vt:lpstr>The specific indication rules to create</vt:lpstr>
      <vt:lpstr>The specific indication rules to create</vt:lpstr>
      <vt:lpstr>The specific indication rules to create</vt:lpstr>
      <vt:lpstr>The specific indication rules to create</vt:lpstr>
      <vt:lpstr>Create a set to filter with the indication rules</vt:lpstr>
      <vt:lpstr>Create a set to filter with the indication rules</vt:lpstr>
      <vt:lpstr>Create a set to filter with the indication rules</vt:lpstr>
      <vt:lpstr>Create a set to filter with the indication rules</vt:lpstr>
      <vt:lpstr>Create a set to filter with the indication rules</vt:lpstr>
      <vt:lpstr>Create a set to filter with the indication rules</vt:lpstr>
      <vt:lpstr>Filter the set using the indication rules</vt:lpstr>
      <vt:lpstr>Filter the set using the indication rules</vt:lpstr>
      <vt:lpstr>Filter the set using the indication rules</vt:lpstr>
      <vt:lpstr>Filter the set using the indication rules</vt:lpstr>
      <vt:lpstr>Filter the set using the indication rules</vt:lpstr>
      <vt:lpstr>Filter the set using the indication rules</vt:lpstr>
      <vt:lpstr>Filter the set using the indication rules</vt:lpstr>
      <vt:lpstr>Viewing the results</vt:lpstr>
      <vt:lpstr>Viewing the results</vt:lpstr>
      <vt:lpstr>Viewing the results</vt:lpstr>
      <vt:lpstr>Viewing the results</vt:lpstr>
      <vt:lpstr>Viewing the results</vt:lpstr>
      <vt:lpstr>Viewing the results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</dc:creator>
  <cp:lastModifiedBy>Yoel Kortick</cp:lastModifiedBy>
  <cp:revision>1769</cp:revision>
  <dcterms:created xsi:type="dcterms:W3CDTF">2017-01-02T15:10:30Z</dcterms:created>
  <dcterms:modified xsi:type="dcterms:W3CDTF">2021-03-23T15:21:59Z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</Properties>
</file>